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61" r:id="rId3"/>
    <p:sldId id="270" r:id="rId4"/>
    <p:sldId id="271" r:id="rId5"/>
    <p:sldId id="273" r:id="rId6"/>
    <p:sldId id="272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75" d="100"/>
          <a:sy n="75" d="100"/>
        </p:scale>
        <p:origin x="78" y="34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13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DC2D5-438E-4F5C-92DB-7D5A9ED08F24}" type="datetimeFigureOut">
              <a:rPr lang="en-GB" smtClean="0"/>
              <a:t>18/06/2018</a:t>
            </a:fld>
            <a:endParaRPr lang="en-GB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FE4E6-D184-4801-8799-2CB7D2F5C4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342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B444-9907-463D-8EFE-24E74D3BAEEF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877301" y="6359521"/>
            <a:ext cx="2476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E67D-0906-4E4B-81A9-90D3CBD7FB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00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296365"/>
            <a:ext cx="10515600" cy="4088034"/>
          </a:xfrm>
        </p:spPr>
        <p:txBody>
          <a:bodyPr>
            <a:normAutofit/>
          </a:bodyPr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41" y="5519057"/>
            <a:ext cx="917459" cy="702635"/>
          </a:xfrm>
          <a:prstGeom prst="rect">
            <a:avLst/>
          </a:prstGeom>
        </p:spPr>
      </p:pic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1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877301" y="6359521"/>
            <a:ext cx="2476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E67D-0906-4E4B-81A9-90D3CBD7FB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2234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296365"/>
            <a:ext cx="5181600" cy="48805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296366"/>
            <a:ext cx="5181600" cy="48805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A79A-3AFB-4B79-9FAB-AFAFEBCAA111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41" y="5519057"/>
            <a:ext cx="917459" cy="70263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877301" y="6359521"/>
            <a:ext cx="2476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E67D-0906-4E4B-81A9-90D3CBD7FB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05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89D7-F91E-4FE1-841A-97B8F512BAD2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41" y="5519057"/>
            <a:ext cx="917459" cy="702635"/>
          </a:xfrm>
          <a:prstGeom prst="rect">
            <a:avLst/>
          </a:prstGeom>
        </p:spPr>
      </p:pic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877301" y="6359521"/>
            <a:ext cx="2476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E67D-0906-4E4B-81A9-90D3CBD7FB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27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F9DF-10FA-4EC1-B7D0-A2692C216896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41" y="5519057"/>
            <a:ext cx="917459" cy="702635"/>
          </a:xfrm>
          <a:prstGeom prst="rect">
            <a:avLst/>
          </a:prstGeom>
        </p:spPr>
      </p:pic>
      <p:sp>
        <p:nvSpPr>
          <p:cNvPr id="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877301" y="6359521"/>
            <a:ext cx="2476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E67D-0906-4E4B-81A9-90D3CBD7FB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505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31" y="882047"/>
            <a:ext cx="8868137" cy="4988327"/>
          </a:xfrm>
          <a:prstGeom prst="rect">
            <a:avLst/>
          </a:prstGeom>
          <a:noFill/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1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284790"/>
            <a:ext cx="10515600" cy="4892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738880" y="6356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41" y="5519057"/>
            <a:ext cx="917459" cy="702635"/>
          </a:xfrm>
          <a:prstGeom prst="rect">
            <a:avLst/>
          </a:prstGeom>
        </p:spPr>
      </p:pic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09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AE1A9-CB64-4F62-BBF5-A704646362DC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877301" y="6359521"/>
            <a:ext cx="2476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E67D-0906-4E4B-81A9-90D3CBD7FB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74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indexbraille.com/en-us/support/knowledge-base/network/setup-a-tcp-ip-port-to-an-index-embosse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Setup </a:t>
            </a:r>
            <a:r>
              <a:rPr lang="en-GB" dirty="0" err="1"/>
              <a:t>WiFi</a:t>
            </a:r>
            <a:r>
              <a:rPr lang="en-GB" dirty="0"/>
              <a:t> port with the </a:t>
            </a:r>
            <a:r>
              <a:rPr lang="en-GB" dirty="0" err="1"/>
              <a:t>BrailleApp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1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3152" r="33869"/>
          <a:stretch/>
        </p:blipFill>
        <p:spPr>
          <a:xfrm>
            <a:off x="3555758" y="1222886"/>
            <a:ext cx="4397828" cy="4048125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1845733" y="5494330"/>
            <a:ext cx="8500533" cy="641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sv-SE" sz="3200" dirty="0"/>
              <a:t>Braille printing made easy</a:t>
            </a:r>
            <a:endParaRPr lang="en-GB" sz="3200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845733" y="6084620"/>
            <a:ext cx="8500533" cy="432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sv-SE" sz="1800" dirty="0"/>
              <a:t>www.indexbraille.com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550299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Make sure the V5 printer is connected</a:t>
            </a:r>
            <a:br>
              <a:rPr lang="en-GB" dirty="0"/>
            </a:br>
            <a:r>
              <a:rPr lang="en-GB" dirty="0"/>
              <a:t>to a LAN with DHCP support</a:t>
            </a:r>
          </a:p>
          <a:p>
            <a:r>
              <a:rPr lang="en-GB" dirty="0"/>
              <a:t>Get the wired IP address of your V5 printer</a:t>
            </a:r>
            <a:br>
              <a:rPr lang="en-GB" dirty="0"/>
            </a:br>
            <a:r>
              <a:rPr lang="en-GB" dirty="0"/>
              <a:t>by.</a:t>
            </a:r>
          </a:p>
          <a:p>
            <a:pPr lvl="1"/>
            <a:r>
              <a:rPr lang="en-GB" dirty="0"/>
              <a:t>HELP+10 in voice feedback</a:t>
            </a:r>
          </a:p>
          <a:p>
            <a:pPr lvl="1"/>
            <a:r>
              <a:rPr lang="en-GB" dirty="0"/>
              <a:t>HELP+1 print network information page</a:t>
            </a:r>
          </a:p>
          <a:p>
            <a:r>
              <a:rPr lang="en-GB" dirty="0"/>
              <a:t>Open your favourite browser</a:t>
            </a:r>
          </a:p>
          <a:p>
            <a:r>
              <a:rPr lang="en-GB" dirty="0"/>
              <a:t>Type the IP address in the browser</a:t>
            </a:r>
          </a:p>
          <a:p>
            <a:r>
              <a:rPr lang="en-GB" dirty="0"/>
              <a:t>The </a:t>
            </a:r>
            <a:r>
              <a:rPr lang="en-GB" dirty="0" err="1"/>
              <a:t>BrailleApp</a:t>
            </a:r>
            <a:r>
              <a:rPr lang="en-GB" dirty="0"/>
              <a:t> home page is now </a:t>
            </a:r>
            <a:br>
              <a:rPr lang="en-GB" dirty="0"/>
            </a:br>
            <a:r>
              <a:rPr lang="en-GB" dirty="0"/>
              <a:t>presented</a:t>
            </a:r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 the </a:t>
            </a:r>
            <a:r>
              <a:rPr lang="en-GB" dirty="0" err="1"/>
              <a:t>BrailleApp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2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644" y="1006998"/>
            <a:ext cx="4659313" cy="453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3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Go to:</a:t>
            </a:r>
          </a:p>
          <a:p>
            <a:r>
              <a:rPr lang="en-GB" dirty="0"/>
              <a:t>Communication</a:t>
            </a:r>
          </a:p>
          <a:p>
            <a:pPr lvl="1"/>
            <a:r>
              <a:rPr lang="en-GB" dirty="0"/>
              <a:t>Wi-Fi</a:t>
            </a:r>
          </a:p>
          <a:p>
            <a:pPr lvl="2"/>
            <a:r>
              <a:rPr lang="en-GB" dirty="0"/>
              <a:t>On/off</a:t>
            </a:r>
          </a:p>
          <a:p>
            <a:pPr lvl="2"/>
            <a:r>
              <a:rPr lang="en-GB" dirty="0"/>
              <a:t>Connected </a:t>
            </a:r>
            <a:r>
              <a:rPr lang="en-GB" dirty="0" err="1"/>
              <a:t>WiFi</a:t>
            </a:r>
            <a:r>
              <a:rPr lang="en-GB" dirty="0"/>
              <a:t> network</a:t>
            </a:r>
          </a:p>
          <a:p>
            <a:pPr lvl="2"/>
            <a:r>
              <a:rPr lang="en-GB" dirty="0"/>
              <a:t>Trusted </a:t>
            </a:r>
            <a:r>
              <a:rPr lang="en-GB" dirty="0" err="1"/>
              <a:t>WiFi</a:t>
            </a:r>
            <a:r>
              <a:rPr lang="en-GB" dirty="0"/>
              <a:t> AP’s in range</a:t>
            </a:r>
          </a:p>
          <a:p>
            <a:pPr lvl="2"/>
            <a:r>
              <a:rPr lang="en-GB" dirty="0" err="1"/>
              <a:t>WiFi</a:t>
            </a:r>
            <a:r>
              <a:rPr lang="en-GB" dirty="0"/>
              <a:t> AP’s in range</a:t>
            </a:r>
          </a:p>
          <a:p>
            <a:pPr lvl="2"/>
            <a:r>
              <a:rPr lang="en-GB" dirty="0" err="1"/>
              <a:t>WiFi</a:t>
            </a:r>
            <a:r>
              <a:rPr lang="en-GB" dirty="0"/>
              <a:t> Settings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BrailleApp</a:t>
            </a:r>
            <a:r>
              <a:rPr lang="en-GB" dirty="0"/>
              <a:t> </a:t>
            </a:r>
            <a:r>
              <a:rPr lang="en-GB" dirty="0" err="1"/>
              <a:t>WiFi</a:t>
            </a:r>
            <a:r>
              <a:rPr lang="en-GB" dirty="0"/>
              <a:t> menu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3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65125"/>
            <a:ext cx="4953000" cy="481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4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Turn on the </a:t>
            </a:r>
            <a:r>
              <a:rPr lang="en-GB" dirty="0" err="1"/>
              <a:t>WiFi</a:t>
            </a:r>
            <a:endParaRPr lang="en-GB" dirty="0"/>
          </a:p>
          <a:p>
            <a:r>
              <a:rPr lang="en-GB" dirty="0"/>
              <a:t>If the printer has not been connected</a:t>
            </a:r>
            <a:br>
              <a:rPr lang="en-GB" dirty="0"/>
            </a:br>
            <a:r>
              <a:rPr lang="en-GB" dirty="0"/>
              <a:t>to your network before, go to </a:t>
            </a:r>
            <a:br>
              <a:rPr lang="en-GB" dirty="0"/>
            </a:br>
            <a:r>
              <a:rPr lang="en-GB" dirty="0" err="1"/>
              <a:t>WiFi</a:t>
            </a:r>
            <a:r>
              <a:rPr lang="en-GB" dirty="0"/>
              <a:t> </a:t>
            </a:r>
            <a:r>
              <a:rPr lang="en-GB" dirty="0" err="1"/>
              <a:t>Ap’s</a:t>
            </a:r>
            <a:r>
              <a:rPr lang="en-GB" dirty="0"/>
              <a:t> in range</a:t>
            </a:r>
          </a:p>
          <a:p>
            <a:pPr lvl="1"/>
            <a:r>
              <a:rPr lang="en-GB" dirty="0"/>
              <a:t>Open the </a:t>
            </a:r>
            <a:r>
              <a:rPr lang="en-GB" dirty="0" err="1"/>
              <a:t>WiFi</a:t>
            </a:r>
            <a:r>
              <a:rPr lang="en-GB" dirty="0"/>
              <a:t> AP’s in range</a:t>
            </a:r>
          </a:p>
          <a:p>
            <a:pPr lvl="1"/>
            <a:r>
              <a:rPr lang="en-GB" dirty="0"/>
              <a:t>Select connect</a:t>
            </a:r>
          </a:p>
          <a:p>
            <a:pPr lvl="1"/>
            <a:r>
              <a:rPr lang="en-GB" dirty="0"/>
              <a:t>Insert “password” + connect</a:t>
            </a:r>
          </a:p>
          <a:p>
            <a:r>
              <a:rPr lang="en-GB" dirty="0"/>
              <a:t>Connected when the blue </a:t>
            </a:r>
            <a:r>
              <a:rPr lang="en-GB" dirty="0" err="1"/>
              <a:t>WiFi</a:t>
            </a:r>
            <a:r>
              <a:rPr lang="en-GB" dirty="0"/>
              <a:t> icon on the </a:t>
            </a:r>
            <a:br>
              <a:rPr lang="en-GB" dirty="0"/>
            </a:br>
            <a:r>
              <a:rPr lang="en-GB" dirty="0"/>
              <a:t>control panel is lighted</a:t>
            </a:r>
          </a:p>
          <a:p>
            <a:r>
              <a:rPr lang="en-GB" dirty="0"/>
              <a:t>Get </a:t>
            </a:r>
            <a:r>
              <a:rPr lang="en-GB" dirty="0" err="1"/>
              <a:t>WiFi</a:t>
            </a:r>
            <a:r>
              <a:rPr lang="en-GB" dirty="0"/>
              <a:t> IP address by HELP+10 voice or</a:t>
            </a:r>
            <a:br>
              <a:rPr lang="en-GB" dirty="0"/>
            </a:br>
            <a:r>
              <a:rPr lang="en-GB" dirty="0"/>
              <a:t>HELP+1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WiFi</a:t>
            </a:r>
            <a:r>
              <a:rPr lang="en-GB" dirty="0"/>
              <a:t> setup with password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4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173" y="365127"/>
            <a:ext cx="5030927" cy="501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74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Open your favourite browser</a:t>
            </a:r>
          </a:p>
          <a:p>
            <a:r>
              <a:rPr lang="en-GB" dirty="0"/>
              <a:t>Type the </a:t>
            </a:r>
            <a:r>
              <a:rPr lang="en-GB" dirty="0" err="1"/>
              <a:t>WiFi</a:t>
            </a:r>
            <a:r>
              <a:rPr lang="en-GB" dirty="0"/>
              <a:t> IP address of your V5</a:t>
            </a:r>
            <a:br>
              <a:rPr lang="en-GB" dirty="0"/>
            </a:br>
            <a:r>
              <a:rPr lang="en-GB" dirty="0"/>
              <a:t> in the browser</a:t>
            </a:r>
          </a:p>
          <a:p>
            <a:r>
              <a:rPr lang="en-GB" dirty="0"/>
              <a:t>The </a:t>
            </a:r>
            <a:r>
              <a:rPr lang="en-GB" dirty="0" err="1"/>
              <a:t>BrailleApp</a:t>
            </a:r>
            <a:r>
              <a:rPr lang="en-GB" dirty="0"/>
              <a:t> home page is now </a:t>
            </a:r>
            <a:br>
              <a:rPr lang="en-GB" dirty="0"/>
            </a:br>
            <a:r>
              <a:rPr lang="en-GB" dirty="0"/>
              <a:t>presented</a:t>
            </a:r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 the </a:t>
            </a:r>
            <a:r>
              <a:rPr lang="en-GB" dirty="0" err="1"/>
              <a:t>BrailleApp</a:t>
            </a:r>
            <a:r>
              <a:rPr lang="en-GB" dirty="0"/>
              <a:t> on </a:t>
            </a:r>
            <a:r>
              <a:rPr lang="en-GB" dirty="0" err="1"/>
              <a:t>WiFi</a:t>
            </a:r>
            <a:r>
              <a:rPr lang="en-GB" dirty="0"/>
              <a:t> network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5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644" y="1006998"/>
            <a:ext cx="4659313" cy="453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12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Now when the </a:t>
            </a:r>
            <a:r>
              <a:rPr lang="en-GB" dirty="0" err="1"/>
              <a:t>WiFi</a:t>
            </a:r>
            <a:r>
              <a:rPr lang="en-GB" dirty="0"/>
              <a:t> network is </a:t>
            </a:r>
            <a:br>
              <a:rPr lang="en-GB" dirty="0"/>
            </a:br>
            <a:r>
              <a:rPr lang="en-GB" dirty="0"/>
              <a:t>established the wired network cord </a:t>
            </a:r>
            <a:br>
              <a:rPr lang="en-GB" dirty="0"/>
            </a:br>
            <a:r>
              <a:rPr lang="en-GB" dirty="0"/>
              <a:t>can be removed. </a:t>
            </a:r>
          </a:p>
          <a:p>
            <a:r>
              <a:rPr lang="en-GB" dirty="0"/>
              <a:t>Remove the network cord</a:t>
            </a:r>
          </a:p>
          <a:p>
            <a:r>
              <a:rPr lang="en-GB" dirty="0"/>
              <a:t>The wired internet icon is unlit,</a:t>
            </a:r>
            <a:br>
              <a:rPr lang="en-GB" dirty="0"/>
            </a:br>
            <a:r>
              <a:rPr lang="en-GB" dirty="0"/>
              <a:t>disconnected</a:t>
            </a:r>
          </a:p>
          <a:p>
            <a:r>
              <a:rPr lang="en-GB" dirty="0"/>
              <a:t>The </a:t>
            </a:r>
            <a:r>
              <a:rPr lang="en-GB" dirty="0" err="1"/>
              <a:t>WiFi</a:t>
            </a:r>
            <a:r>
              <a:rPr lang="en-GB" dirty="0"/>
              <a:t> icon is lit, connected</a:t>
            </a:r>
          </a:p>
          <a:p>
            <a:r>
              <a:rPr lang="en-GB" dirty="0"/>
              <a:t>Press HELP+10 to confirm the </a:t>
            </a:r>
            <a:br>
              <a:rPr lang="en-GB" dirty="0"/>
            </a:br>
            <a:r>
              <a:rPr lang="en-GB" dirty="0" err="1"/>
              <a:t>WiFi</a:t>
            </a:r>
            <a:r>
              <a:rPr lang="en-GB" dirty="0"/>
              <a:t> network address and SSID</a:t>
            </a:r>
            <a:br>
              <a:rPr lang="en-GB" dirty="0"/>
            </a:br>
            <a:r>
              <a:rPr lang="en-GB" dirty="0"/>
              <a:t>address.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Disconnect network cord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6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570" y="1391570"/>
            <a:ext cx="5235230" cy="178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00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Your V5 printer is now ready to be used on </a:t>
            </a:r>
            <a:br>
              <a:rPr lang="en-GB" dirty="0"/>
            </a:br>
            <a:r>
              <a:rPr lang="en-GB" dirty="0"/>
              <a:t>your LAN.</a:t>
            </a:r>
          </a:p>
          <a:p>
            <a:r>
              <a:rPr lang="en-GB" dirty="0"/>
              <a:t>All </a:t>
            </a:r>
            <a:r>
              <a:rPr lang="en-GB" dirty="0" err="1"/>
              <a:t>BrailleApp</a:t>
            </a:r>
            <a:r>
              <a:rPr lang="en-GB" dirty="0"/>
              <a:t> functions are presented after</a:t>
            </a:r>
            <a:br>
              <a:rPr lang="en-GB" dirty="0"/>
            </a:br>
            <a:r>
              <a:rPr lang="en-GB" dirty="0"/>
              <a:t>typing the </a:t>
            </a:r>
            <a:r>
              <a:rPr lang="en-GB" dirty="0" err="1"/>
              <a:t>WiFi</a:t>
            </a:r>
            <a:r>
              <a:rPr lang="en-GB" dirty="0"/>
              <a:t> IP address in the browser.</a:t>
            </a:r>
          </a:p>
          <a:p>
            <a:r>
              <a:rPr lang="en-GB" dirty="0"/>
              <a:t>Create a </a:t>
            </a:r>
            <a:r>
              <a:rPr lang="en-GB" dirty="0">
                <a:hlinkClick r:id="rId2"/>
              </a:rPr>
              <a:t>TCP/IP printer </a:t>
            </a:r>
            <a:r>
              <a:rPr lang="en-GB" dirty="0"/>
              <a:t>port in Windows</a:t>
            </a:r>
          </a:p>
          <a:p>
            <a:pPr lvl="1"/>
            <a:r>
              <a:rPr lang="en-GB" dirty="0"/>
              <a:t>Required when printing from an external braille </a:t>
            </a:r>
            <a:br>
              <a:rPr lang="en-GB" dirty="0"/>
            </a:br>
            <a:r>
              <a:rPr lang="en-GB" dirty="0"/>
              <a:t>editor, for example Duxbury</a:t>
            </a:r>
          </a:p>
          <a:p>
            <a:pPr lvl="1"/>
            <a:r>
              <a:rPr lang="en-GB" dirty="0"/>
              <a:t>Required when printing with idB, right click on the</a:t>
            </a:r>
            <a:br>
              <a:rPr lang="en-GB" dirty="0"/>
            </a:br>
            <a:r>
              <a:rPr lang="en-GB" dirty="0"/>
              <a:t>file and select the TCP/IP printer port</a:t>
            </a:r>
          </a:p>
          <a:p>
            <a:pPr marL="457200" lvl="1" indent="0">
              <a:buNone/>
            </a:pPr>
            <a:br>
              <a:rPr lang="en-GB" dirty="0"/>
            </a:br>
            <a:endParaRPr lang="en-GB" dirty="0"/>
          </a:p>
          <a:p>
            <a:pPr lvl="1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Ready to use the V5 printer on </a:t>
            </a:r>
            <a:r>
              <a:rPr lang="en-GB" dirty="0" err="1"/>
              <a:t>WiFi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7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3152" r="33869"/>
          <a:stretch/>
        </p:blipFill>
        <p:spPr>
          <a:xfrm>
            <a:off x="7505700" y="1006998"/>
            <a:ext cx="4003886" cy="368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17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dex BrailleApp introduction.potx" id="{BF20448F-DE3A-4B76-BA7F-330605A2B03C}" vid="{81C85DC7-9FBE-46B1-B977-C0AE77371D2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</TotalTime>
  <Words>124</Words>
  <Application>Microsoft Office PowerPoint</Application>
  <PresentationFormat>Widescreen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Office-tema</vt:lpstr>
      <vt:lpstr>Setup WiFi port with the BrailleApp</vt:lpstr>
      <vt:lpstr>Start the BrailleApp</vt:lpstr>
      <vt:lpstr>BrailleApp WiFi menu</vt:lpstr>
      <vt:lpstr>WiFi setup with password</vt:lpstr>
      <vt:lpstr>Start the BrailleApp on WiFi network</vt:lpstr>
      <vt:lpstr>Disconnect network cord</vt:lpstr>
      <vt:lpstr>Ready to use the V5 printer on WiFi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print business cards</dc:title>
  <dc:creator>Bertie Suwardi</dc:creator>
  <cp:lastModifiedBy>Bjorn Lofstedt</cp:lastModifiedBy>
  <cp:revision>93</cp:revision>
  <dcterms:created xsi:type="dcterms:W3CDTF">2017-03-08T11:52:56Z</dcterms:created>
  <dcterms:modified xsi:type="dcterms:W3CDTF">2018-06-18T12:43:54Z</dcterms:modified>
</cp:coreProperties>
</file>