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64" r:id="rId4"/>
    <p:sldId id="261" r:id="rId5"/>
    <p:sldId id="262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78" y="3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Handling of V5 layouts with the </a:t>
            </a:r>
            <a:r>
              <a:rPr lang="en-GB" dirty="0" err="1"/>
              <a:t>BrailleApp</a:t>
            </a:r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555758" y="1222886"/>
            <a:ext cx="4397828" cy="404812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the V5 printer is connected</a:t>
            </a:r>
            <a:br>
              <a:rPr lang="en-GB" dirty="0"/>
            </a:br>
            <a:r>
              <a:rPr lang="en-GB" dirty="0"/>
              <a:t>to a LAN with DHCP support</a:t>
            </a:r>
          </a:p>
          <a:p>
            <a:r>
              <a:rPr lang="en-GB" dirty="0"/>
              <a:t>Get the wired IP address of your V5 printer</a:t>
            </a:r>
            <a:br>
              <a:rPr lang="en-GB" dirty="0"/>
            </a:br>
            <a:r>
              <a:rPr lang="en-GB" dirty="0"/>
              <a:t>by.</a:t>
            </a:r>
          </a:p>
          <a:p>
            <a:pPr lvl="1"/>
            <a:r>
              <a:rPr lang="en-GB" dirty="0"/>
              <a:t>HELP+10 in voice feedback</a:t>
            </a:r>
          </a:p>
          <a:p>
            <a:pPr lvl="1"/>
            <a:r>
              <a:rPr lang="en-GB" dirty="0"/>
              <a:t>HELP+1 print network information page</a:t>
            </a:r>
          </a:p>
          <a:p>
            <a:r>
              <a:rPr lang="en-GB" dirty="0"/>
              <a:t>Open your favourite browser</a:t>
            </a:r>
          </a:p>
          <a:p>
            <a:r>
              <a:rPr lang="en-GB" dirty="0"/>
              <a:t>Type the IP address in the browser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home page is now </a:t>
            </a:r>
            <a:br>
              <a:rPr lang="en-GB" dirty="0"/>
            </a:br>
            <a:r>
              <a:rPr lang="en-GB" dirty="0"/>
              <a:t>presented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4" y="1006998"/>
            <a:ext cx="4659313" cy="45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Click on one of the layouts.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 is the active braille layout</a:t>
            </a:r>
          </a:p>
          <a:p>
            <a:r>
              <a:rPr lang="en-GB" dirty="0"/>
              <a:t>Most important Active layout settings</a:t>
            </a:r>
          </a:p>
          <a:p>
            <a:pPr lvl="1"/>
            <a:r>
              <a:rPr lang="en-GB" dirty="0"/>
              <a:t>Paper size</a:t>
            </a:r>
          </a:p>
          <a:p>
            <a:pPr lvl="1"/>
            <a:r>
              <a:rPr lang="en-GB" dirty="0"/>
              <a:t>Text-to-braille translation language and grade</a:t>
            </a:r>
          </a:p>
          <a:p>
            <a:pPr lvl="1"/>
            <a:r>
              <a:rPr lang="en-GB" dirty="0"/>
              <a:t>Lines per page</a:t>
            </a:r>
          </a:p>
          <a:p>
            <a:pPr lvl="1"/>
            <a:r>
              <a:rPr lang="en-GB" dirty="0"/>
              <a:t>Characters per line</a:t>
            </a:r>
          </a:p>
          <a:p>
            <a:pPr lvl="1"/>
            <a:r>
              <a:rPr lang="en-GB" dirty="0"/>
              <a:t>Margins</a:t>
            </a:r>
          </a:p>
          <a:p>
            <a:pPr lvl="1"/>
            <a:r>
              <a:rPr lang="en-GB" dirty="0"/>
              <a:t>Page number</a:t>
            </a:r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braille layouts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24" y="686062"/>
            <a:ext cx="4630151" cy="42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on an other layout than the active (1- max 9)</a:t>
            </a:r>
          </a:p>
          <a:p>
            <a:r>
              <a:rPr lang="en-GB" dirty="0"/>
              <a:t>The value of the selected layout will now be</a:t>
            </a:r>
            <a:br>
              <a:rPr lang="en-GB" dirty="0"/>
            </a:br>
            <a:r>
              <a:rPr lang="en-GB" dirty="0"/>
              <a:t>presented in the list</a:t>
            </a:r>
          </a:p>
          <a:p>
            <a:r>
              <a:rPr lang="en-GB" dirty="0"/>
              <a:t>Press “set active layout”</a:t>
            </a:r>
          </a:p>
          <a:p>
            <a:r>
              <a:rPr lang="en-GB" dirty="0"/>
              <a:t>Your new layout will be active and marked</a:t>
            </a:r>
            <a:br>
              <a:rPr lang="en-GB" dirty="0"/>
            </a:br>
            <a:r>
              <a:rPr lang="en-GB" dirty="0"/>
              <a:t>with </a:t>
            </a: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 in the list.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an other layout as active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75" y="3592512"/>
            <a:ext cx="5385125" cy="1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Menu “Braille Layout”</a:t>
            </a:r>
          </a:p>
          <a:p>
            <a:r>
              <a:rPr lang="en-GB" dirty="0"/>
              <a:t>Click on “Remove layout” and the corresponded</a:t>
            </a:r>
            <a:br>
              <a:rPr lang="en-GB" dirty="0"/>
            </a:br>
            <a:r>
              <a:rPr lang="en-GB" dirty="0"/>
              <a:t>layout is removed</a:t>
            </a:r>
          </a:p>
          <a:p>
            <a:pPr lvl="1"/>
            <a:r>
              <a:rPr lang="en-GB" dirty="0"/>
              <a:t>It is </a:t>
            </a:r>
            <a:r>
              <a:rPr lang="en-GB" b="1" dirty="0"/>
              <a:t>not possible to remove an active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Delete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08" y="3848100"/>
            <a:ext cx="5337192" cy="14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Menu “Braille Layout”</a:t>
            </a:r>
          </a:p>
          <a:p>
            <a:r>
              <a:rPr lang="en-GB" dirty="0"/>
              <a:t>Click on “Add layout” and a new layout will </a:t>
            </a:r>
            <a:br>
              <a:rPr lang="en-GB" dirty="0"/>
            </a:br>
            <a:r>
              <a:rPr lang="en-GB" dirty="0"/>
              <a:t>be added. </a:t>
            </a:r>
          </a:p>
          <a:p>
            <a:pPr lvl="1"/>
            <a:r>
              <a:rPr lang="en-GB" dirty="0"/>
              <a:t>The values of this new layout will be the </a:t>
            </a:r>
            <a:br>
              <a:rPr lang="en-GB" dirty="0"/>
            </a:br>
            <a:r>
              <a:rPr lang="en-GB" dirty="0"/>
              <a:t>identical with the original one</a:t>
            </a:r>
          </a:p>
          <a:p>
            <a:pPr lvl="1"/>
            <a:r>
              <a:rPr lang="en-GB" dirty="0"/>
              <a:t>The number of the new layout will be the</a:t>
            </a:r>
            <a:br>
              <a:rPr lang="en-GB" dirty="0"/>
            </a:br>
            <a:r>
              <a:rPr lang="en-GB" dirty="0"/>
              <a:t>lowest available number of 1-9</a:t>
            </a:r>
          </a:p>
          <a:p>
            <a:pPr lvl="1"/>
            <a:r>
              <a:rPr lang="en-GB" dirty="0"/>
              <a:t>Maximum number of layouts are 9.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25" y="3795712"/>
            <a:ext cx="5337938" cy="14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edit function is currently not implemented in the </a:t>
            </a:r>
            <a:r>
              <a:rPr lang="en-GB" dirty="0" err="1"/>
              <a:t>BrailleApp</a:t>
            </a:r>
            <a:endParaRPr lang="en-GB" dirty="0"/>
          </a:p>
          <a:p>
            <a:r>
              <a:rPr lang="en-GB" dirty="0"/>
              <a:t>Make the selected layout to an active layout</a:t>
            </a:r>
          </a:p>
          <a:p>
            <a:r>
              <a:rPr lang="en-GB" dirty="0"/>
              <a:t>Make the editing of the layout from the control panel of the V5 printer</a:t>
            </a:r>
          </a:p>
          <a:p>
            <a:pPr lvl="1"/>
            <a:r>
              <a:rPr lang="en-GB" dirty="0"/>
              <a:t>MENU/ Braille Layout/ Edit active layout/ Standard wizard</a:t>
            </a:r>
          </a:p>
          <a:p>
            <a:pPr lvl="1"/>
            <a:r>
              <a:rPr lang="en-GB" dirty="0"/>
              <a:t>Run the layout wizard</a:t>
            </a:r>
          </a:p>
          <a:p>
            <a:pPr lvl="2"/>
            <a:r>
              <a:rPr lang="en-GB" b="1" dirty="0"/>
              <a:t>Advanced wizard </a:t>
            </a:r>
            <a:r>
              <a:rPr lang="en-GB" dirty="0"/>
              <a:t>also includes; paper region, line spacing, Braille cell size, Legacy braille translation table, volume separation, braille volume number and multiple impacts. </a:t>
            </a:r>
          </a:p>
          <a:p>
            <a:r>
              <a:rPr lang="en-GB" dirty="0"/>
              <a:t>The edited layout is always the active layout.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a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1" y="4003274"/>
            <a:ext cx="4254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Backup the complete list of layouts on a USB memory stick </a:t>
            </a:r>
          </a:p>
          <a:p>
            <a:pPr marL="0" indent="0">
              <a:buNone/>
            </a:pPr>
            <a:r>
              <a:rPr lang="en-GB" dirty="0"/>
              <a:t>or to the internal printer memory. </a:t>
            </a:r>
          </a:p>
          <a:p>
            <a:r>
              <a:rPr lang="en-GB" dirty="0"/>
              <a:t>Backup and restore layouts</a:t>
            </a:r>
          </a:p>
          <a:p>
            <a:pPr lvl="1"/>
            <a:r>
              <a:rPr lang="en-GB" dirty="0"/>
              <a:t>Local</a:t>
            </a:r>
          </a:p>
          <a:p>
            <a:pPr lvl="2"/>
            <a:r>
              <a:rPr lang="en-GB" dirty="0"/>
              <a:t>Backup</a:t>
            </a:r>
          </a:p>
          <a:p>
            <a:pPr lvl="2"/>
            <a:r>
              <a:rPr lang="en-GB" dirty="0"/>
              <a:t>Restore</a:t>
            </a:r>
          </a:p>
          <a:p>
            <a:pPr lvl="1"/>
            <a:r>
              <a:rPr lang="en-GB" dirty="0"/>
              <a:t>USB</a:t>
            </a:r>
          </a:p>
          <a:p>
            <a:pPr lvl="2"/>
            <a:r>
              <a:rPr lang="en-GB" dirty="0"/>
              <a:t>Backup</a:t>
            </a:r>
          </a:p>
          <a:p>
            <a:pPr lvl="2"/>
            <a:r>
              <a:rPr lang="en-GB" dirty="0"/>
              <a:t>Restore</a:t>
            </a:r>
          </a:p>
          <a:p>
            <a:pPr lvl="1"/>
            <a:r>
              <a:rPr lang="en-GB" dirty="0"/>
              <a:t>Restore distributor default layouts. These are available when </a:t>
            </a:r>
          </a:p>
          <a:p>
            <a:pPr lvl="1"/>
            <a:r>
              <a:rPr lang="en-GB" dirty="0"/>
              <a:t>the local distributor layouts have been implemented in the </a:t>
            </a:r>
          </a:p>
          <a:p>
            <a:pPr lvl="1"/>
            <a:r>
              <a:rPr lang="en-GB" dirty="0"/>
              <a:t>embosser Firmware. </a:t>
            </a:r>
          </a:p>
          <a:p>
            <a:pPr lvl="2"/>
            <a:r>
              <a:rPr lang="en-GB" dirty="0"/>
              <a:t>Braille layout/ Restore</a:t>
            </a:r>
          </a:p>
          <a:p>
            <a:pPr lvl="2"/>
            <a:r>
              <a:rPr lang="en-GB" dirty="0"/>
              <a:t>Select country and distributor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layouts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13" y="440924"/>
            <a:ext cx="29622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" id="{B584E94E-0CCF-4E2D-BB6C-6DA574B99D15}" vid="{2827F1B6-B7EE-492C-A27A-314A4BF7B5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264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Handling of V5 layouts with the BrailleApp </vt:lpstr>
      <vt:lpstr>Start the BrailleApp</vt:lpstr>
      <vt:lpstr>View braille layouts</vt:lpstr>
      <vt:lpstr>Set an other layout as active layout</vt:lpstr>
      <vt:lpstr>Delete layout</vt:lpstr>
      <vt:lpstr>Add a layout</vt:lpstr>
      <vt:lpstr>Edit a layout</vt:lpstr>
      <vt:lpstr>Backup layouts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85</cp:revision>
  <dcterms:created xsi:type="dcterms:W3CDTF">2017-03-08T11:52:56Z</dcterms:created>
  <dcterms:modified xsi:type="dcterms:W3CDTF">2018-06-18T12:51:21Z</dcterms:modified>
</cp:coreProperties>
</file>