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1" r:id="rId3"/>
    <p:sldId id="268" r:id="rId4"/>
    <p:sldId id="262" r:id="rId5"/>
    <p:sldId id="263" r:id="rId6"/>
    <p:sldId id="264" r:id="rId7"/>
    <p:sldId id="265" r:id="rId8"/>
    <p:sldId id="266" r:id="rId9"/>
    <p:sldId id="267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75" d="100"/>
          <a:sy n="75" d="100"/>
        </p:scale>
        <p:origin x="78" y="34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1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DC2D5-438E-4F5C-92DB-7D5A9ED08F24}" type="datetimeFigureOut">
              <a:rPr lang="en-GB" smtClean="0"/>
              <a:t>18/06/2018</a:t>
            </a:fld>
            <a:endParaRPr lang="en-GB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FE4E6-D184-4801-8799-2CB7D2F5C4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34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B444-9907-463D-8EFE-24E74D3BAEEF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00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296365"/>
            <a:ext cx="10515600" cy="4088034"/>
          </a:xfrm>
        </p:spPr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23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296365"/>
            <a:ext cx="5181600" cy="48805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296366"/>
            <a:ext cx="5181600" cy="48805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A79A-3AFB-4B79-9FAB-AFAFEBCAA111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5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89D7-F91E-4FE1-841A-97B8F512BAD2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27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F9DF-10FA-4EC1-B7D0-A2692C216896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50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31" y="882047"/>
            <a:ext cx="8868137" cy="4988327"/>
          </a:xfrm>
          <a:prstGeom prst="rect">
            <a:avLst/>
          </a:prstGeom>
          <a:noFill/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284790"/>
            <a:ext cx="10515600" cy="4892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738880" y="6356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9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AE1A9-CB64-4F62-BBF5-A704646362DC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74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err="1"/>
              <a:t>BrailleApp</a:t>
            </a:r>
            <a:r>
              <a:rPr lang="en-GB" dirty="0"/>
              <a:t> </a:t>
            </a:r>
            <a:r>
              <a:rPr lang="en-GB" dirty="0" err="1"/>
              <a:t>Introduciton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1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3152" r="33869"/>
          <a:stretch/>
        </p:blipFill>
        <p:spPr>
          <a:xfrm>
            <a:off x="3555758" y="1222886"/>
            <a:ext cx="4397828" cy="4048125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845733" y="5494330"/>
            <a:ext cx="8500533" cy="64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sv-SE" sz="3200" dirty="0"/>
              <a:t>Braille printing made easy</a:t>
            </a:r>
            <a:endParaRPr lang="en-GB" sz="3200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845733" y="6084620"/>
            <a:ext cx="8500533" cy="432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sv-SE" sz="1800" dirty="0"/>
              <a:t>www.indexbraille.com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550299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Your first Braille document with the </a:t>
            </a:r>
            <a:r>
              <a:rPr lang="en-GB" dirty="0" err="1"/>
              <a:t>BrailleApp</a:t>
            </a:r>
            <a:br>
              <a:rPr lang="en-GB" dirty="0"/>
            </a:br>
            <a:r>
              <a:rPr lang="en-GB" dirty="0"/>
              <a:t>in now printed.</a:t>
            </a:r>
          </a:p>
          <a:p>
            <a:r>
              <a:rPr lang="en-GB" dirty="0"/>
              <a:t>The </a:t>
            </a:r>
            <a:r>
              <a:rPr lang="en-GB" dirty="0" err="1"/>
              <a:t>BrailleApp</a:t>
            </a:r>
            <a:r>
              <a:rPr lang="en-GB" dirty="0"/>
              <a:t> is available in all Index V5</a:t>
            </a:r>
            <a:br>
              <a:rPr lang="en-GB" dirty="0"/>
            </a:br>
            <a:r>
              <a:rPr lang="en-GB" dirty="0"/>
              <a:t>printers.</a:t>
            </a:r>
          </a:p>
          <a:p>
            <a:r>
              <a:rPr lang="en-GB" dirty="0"/>
              <a:t>New firmware releases is available free of charge </a:t>
            </a:r>
            <a:br>
              <a:rPr lang="en-GB"/>
            </a:br>
            <a:r>
              <a:rPr lang="en-GB"/>
              <a:t>and includes:</a:t>
            </a:r>
            <a:endParaRPr lang="en-GB" dirty="0"/>
          </a:p>
          <a:p>
            <a:pPr lvl="1"/>
            <a:r>
              <a:rPr lang="en-GB" dirty="0"/>
              <a:t>New </a:t>
            </a:r>
            <a:r>
              <a:rPr lang="en-GB" dirty="0" err="1"/>
              <a:t>BrailleApp</a:t>
            </a:r>
            <a:r>
              <a:rPr lang="en-GB" dirty="0"/>
              <a:t> functions</a:t>
            </a:r>
          </a:p>
          <a:p>
            <a:pPr lvl="1"/>
            <a:r>
              <a:rPr lang="en-GB" dirty="0"/>
              <a:t>More </a:t>
            </a:r>
            <a:r>
              <a:rPr lang="en-GB" dirty="0" err="1"/>
              <a:t>Liblouise</a:t>
            </a:r>
            <a:r>
              <a:rPr lang="en-GB" dirty="0"/>
              <a:t> text-to-braille translation </a:t>
            </a:r>
          </a:p>
          <a:p>
            <a:pPr lvl="1"/>
            <a:r>
              <a:rPr lang="en-GB" dirty="0"/>
              <a:t>Bug fixes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Braille printing made easy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10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3152" r="33869"/>
          <a:stretch/>
        </p:blipFill>
        <p:spPr>
          <a:xfrm>
            <a:off x="7505700" y="1006998"/>
            <a:ext cx="4003886" cy="368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17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Get the IP address of your V5 printer</a:t>
            </a:r>
          </a:p>
          <a:p>
            <a:pPr lvl="1"/>
            <a:r>
              <a:rPr lang="en-GB" dirty="0"/>
              <a:t>HELP+10 in voice feedback</a:t>
            </a:r>
          </a:p>
          <a:p>
            <a:pPr lvl="1"/>
            <a:r>
              <a:rPr lang="en-GB" dirty="0"/>
              <a:t>HELP+1 print network information page</a:t>
            </a:r>
          </a:p>
          <a:p>
            <a:r>
              <a:rPr lang="en-GB" dirty="0"/>
              <a:t>Open your favourite browser</a:t>
            </a:r>
          </a:p>
          <a:p>
            <a:r>
              <a:rPr lang="en-GB" dirty="0"/>
              <a:t>Type the IP address in the browser</a:t>
            </a:r>
          </a:p>
          <a:p>
            <a:r>
              <a:rPr lang="en-GB" dirty="0"/>
              <a:t>The </a:t>
            </a:r>
            <a:r>
              <a:rPr lang="en-GB" dirty="0" err="1"/>
              <a:t>BrailleApp</a:t>
            </a:r>
            <a:r>
              <a:rPr lang="en-GB" dirty="0"/>
              <a:t> home page is now </a:t>
            </a:r>
            <a:br>
              <a:rPr lang="en-GB" dirty="0"/>
            </a:br>
            <a:r>
              <a:rPr lang="en-GB" dirty="0"/>
              <a:t>presented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 the </a:t>
            </a:r>
            <a:r>
              <a:rPr lang="en-GB" dirty="0" err="1"/>
              <a:t>BrailleApp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644" y="1006998"/>
            <a:ext cx="4659313" cy="45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3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Click on your “Active Layout no#”</a:t>
            </a:r>
          </a:p>
          <a:p>
            <a:r>
              <a:rPr lang="en-GB" dirty="0"/>
              <a:t>The text-to-braille translation, formatting </a:t>
            </a:r>
            <a:br>
              <a:rPr lang="en-GB" dirty="0"/>
            </a:br>
            <a:r>
              <a:rPr lang="en-GB" dirty="0"/>
              <a:t>and page numbering will follow the setting </a:t>
            </a:r>
            <a:br>
              <a:rPr lang="en-GB" dirty="0"/>
            </a:br>
            <a:r>
              <a:rPr lang="en-GB" dirty="0"/>
              <a:t>of Active Layout in your printer</a:t>
            </a:r>
          </a:p>
          <a:p>
            <a:r>
              <a:rPr lang="en-GB" dirty="0"/>
              <a:t>Most important Active layout settings</a:t>
            </a:r>
          </a:p>
          <a:p>
            <a:pPr lvl="1"/>
            <a:r>
              <a:rPr lang="en-GB" dirty="0"/>
              <a:t>Paper size</a:t>
            </a:r>
          </a:p>
          <a:p>
            <a:pPr lvl="1"/>
            <a:r>
              <a:rPr lang="en-GB" dirty="0"/>
              <a:t>Print type</a:t>
            </a:r>
          </a:p>
          <a:p>
            <a:pPr lvl="1"/>
            <a:r>
              <a:rPr lang="en-GB" dirty="0"/>
              <a:t>Text-to-braille translation-language and grade</a:t>
            </a:r>
          </a:p>
          <a:p>
            <a:pPr lvl="1"/>
            <a:r>
              <a:rPr lang="en-GB" dirty="0"/>
              <a:t>Lines per page</a:t>
            </a:r>
          </a:p>
          <a:p>
            <a:pPr lvl="1"/>
            <a:r>
              <a:rPr lang="en-GB" dirty="0"/>
              <a:t>Characters per line</a:t>
            </a:r>
          </a:p>
          <a:p>
            <a:pPr lvl="1"/>
            <a:r>
              <a:rPr lang="en-GB" dirty="0"/>
              <a:t>Margins</a:t>
            </a:r>
          </a:p>
          <a:p>
            <a:pPr lvl="1"/>
            <a:r>
              <a:rPr lang="en-GB" dirty="0"/>
              <a:t>Page number</a:t>
            </a:r>
          </a:p>
          <a:p>
            <a:pPr lvl="1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Active layout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3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50" y="365126"/>
            <a:ext cx="4152900" cy="501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65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Browse to the file and select it</a:t>
            </a:r>
          </a:p>
          <a:p>
            <a:pPr lvl="1"/>
            <a:r>
              <a:rPr lang="en-GB" dirty="0"/>
              <a:t>docx, doc, pdf are supported</a:t>
            </a:r>
            <a:br>
              <a:rPr lang="en-GB" dirty="0"/>
            </a:br>
            <a:r>
              <a:rPr lang="en-GB" dirty="0"/>
              <a:t>and may be pre-viewed and edit</a:t>
            </a:r>
          </a:p>
          <a:p>
            <a:pPr lvl="1"/>
            <a:r>
              <a:rPr lang="en-GB" dirty="0"/>
              <a:t>Docx is recommended</a:t>
            </a:r>
          </a:p>
          <a:p>
            <a:pPr lvl="1"/>
            <a:r>
              <a:rPr lang="en-GB" dirty="0"/>
              <a:t>Supported without pre-view</a:t>
            </a:r>
          </a:p>
          <a:p>
            <a:pPr lvl="2"/>
            <a:r>
              <a:rPr lang="en-GB" dirty="0" err="1"/>
              <a:t>Brf</a:t>
            </a:r>
            <a:r>
              <a:rPr lang="en-GB" dirty="0"/>
              <a:t> (braille file)</a:t>
            </a:r>
          </a:p>
          <a:p>
            <a:pPr lvl="2"/>
            <a:r>
              <a:rPr lang="en-GB" dirty="0" err="1"/>
              <a:t>Ibe</a:t>
            </a:r>
            <a:r>
              <a:rPr lang="en-GB" dirty="0"/>
              <a:t> (Index Braille Embosser)</a:t>
            </a:r>
          </a:p>
          <a:p>
            <a:pPr lvl="2"/>
            <a:r>
              <a:rPr lang="en-GB" dirty="0" err="1"/>
              <a:t>Ipf</a:t>
            </a:r>
            <a:r>
              <a:rPr lang="en-GB" dirty="0"/>
              <a:t> (Index Print Format) </a:t>
            </a:r>
            <a:r>
              <a:rPr lang="en-GB" dirty="0" err="1"/>
              <a:t>BrailleApp</a:t>
            </a:r>
            <a:r>
              <a:rPr lang="en-GB" dirty="0"/>
              <a:t> format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Browse for a file on you local computer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769" y="946031"/>
            <a:ext cx="4819031" cy="443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14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a file is selected it is presented</a:t>
            </a:r>
            <a:br>
              <a:rPr lang="en-GB" dirty="0"/>
            </a:br>
            <a:r>
              <a:rPr lang="en-GB" dirty="0"/>
              <a:t>in the file window of the </a:t>
            </a:r>
            <a:r>
              <a:rPr lang="en-GB" dirty="0" err="1"/>
              <a:t>BrailleApp</a:t>
            </a:r>
            <a:endParaRPr lang="en-GB" dirty="0"/>
          </a:p>
          <a:p>
            <a:r>
              <a:rPr lang="en-GB" dirty="0"/>
              <a:t>Select function</a:t>
            </a:r>
          </a:p>
          <a:p>
            <a:pPr lvl="1"/>
            <a:r>
              <a:rPr lang="en-GB" dirty="0"/>
              <a:t>Preview, edit, save and print </a:t>
            </a:r>
          </a:p>
          <a:p>
            <a:pPr lvl="1"/>
            <a:r>
              <a:rPr lang="en-GB" dirty="0"/>
              <a:t>Print directly without presenting </a:t>
            </a:r>
            <a:br>
              <a:rPr lang="en-GB" dirty="0"/>
            </a:br>
            <a:r>
              <a:rPr lang="en-GB" dirty="0"/>
              <a:t>the braille text on your device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BrailleApp</a:t>
            </a:r>
            <a:r>
              <a:rPr lang="en-GB" dirty="0"/>
              <a:t> file selected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984" y="2832100"/>
            <a:ext cx="5622971" cy="229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79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Translation and formatting will follow the</a:t>
            </a:r>
            <a:br>
              <a:rPr lang="en-GB" dirty="0"/>
            </a:br>
            <a:r>
              <a:rPr lang="en-GB" dirty="0"/>
              <a:t>settings of the active layout setting</a:t>
            </a:r>
          </a:p>
          <a:p>
            <a:r>
              <a:rPr lang="en-GB" dirty="0"/>
              <a:t>Presentation in ASCII (MIT Code) </a:t>
            </a:r>
            <a:br>
              <a:rPr lang="en-GB" dirty="0"/>
            </a:br>
            <a:r>
              <a:rPr lang="en-GB" dirty="0"/>
              <a:t>or Braille</a:t>
            </a:r>
          </a:p>
          <a:p>
            <a:r>
              <a:rPr lang="en-GB" dirty="0"/>
              <a:t>You-See-Is-What-You-Get, braille pages, </a:t>
            </a:r>
            <a:br>
              <a:rPr lang="en-GB" dirty="0"/>
            </a:br>
            <a:r>
              <a:rPr lang="en-GB" dirty="0"/>
              <a:t>formatting, margins, page number</a:t>
            </a:r>
          </a:p>
          <a:p>
            <a:r>
              <a:rPr lang="en-GB" dirty="0"/>
              <a:t>View and edit</a:t>
            </a:r>
          </a:p>
          <a:p>
            <a:pPr lvl="1"/>
            <a:r>
              <a:rPr lang="en-GB" dirty="0"/>
              <a:t>Braille mode (six key entry)</a:t>
            </a:r>
          </a:p>
          <a:p>
            <a:pPr lvl="1"/>
            <a:r>
              <a:rPr lang="en-GB" dirty="0"/>
              <a:t>ASCII mode, normal keyboard MIT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6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149" y="686062"/>
            <a:ext cx="3997926" cy="455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47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Press the “pen” icon, the</a:t>
            </a:r>
            <a:br>
              <a:rPr lang="en-GB" dirty="0"/>
            </a:br>
            <a:r>
              <a:rPr lang="en-GB" dirty="0"/>
              <a:t>blue frame indicates “open for </a:t>
            </a:r>
            <a:br>
              <a:rPr lang="en-GB" dirty="0"/>
            </a:br>
            <a:r>
              <a:rPr lang="en-GB" dirty="0"/>
              <a:t>edit”</a:t>
            </a:r>
          </a:p>
          <a:p>
            <a:r>
              <a:rPr lang="en-GB" dirty="0"/>
              <a:t>Use six-key-entry to edit the translated</a:t>
            </a:r>
            <a:br>
              <a:rPr lang="en-GB" dirty="0"/>
            </a:br>
            <a:r>
              <a:rPr lang="en-GB" dirty="0"/>
              <a:t>braille text</a:t>
            </a:r>
          </a:p>
          <a:p>
            <a:r>
              <a:rPr lang="en-GB" dirty="0"/>
              <a:t>Test: insert “</a:t>
            </a:r>
            <a:r>
              <a:rPr lang="en-GB" dirty="0" err="1"/>
              <a:t>abcdef</a:t>
            </a:r>
            <a:r>
              <a:rPr lang="en-GB" dirty="0"/>
              <a:t> “ with empty lines before</a:t>
            </a:r>
            <a:br>
              <a:rPr lang="en-GB" dirty="0"/>
            </a:br>
            <a:r>
              <a:rPr lang="en-GB" dirty="0"/>
              <a:t>and after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Edit Braille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925" y="660400"/>
            <a:ext cx="4035334" cy="47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02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Mark the ASCII checkbox</a:t>
            </a:r>
          </a:p>
          <a:p>
            <a:r>
              <a:rPr lang="en-GB" dirty="0"/>
              <a:t>The braille document is now presented</a:t>
            </a:r>
            <a:br>
              <a:rPr lang="en-GB" dirty="0"/>
            </a:br>
            <a:r>
              <a:rPr lang="en-GB" dirty="0"/>
              <a:t>as ASCII</a:t>
            </a:r>
          </a:p>
          <a:p>
            <a:pPr lvl="1"/>
            <a:r>
              <a:rPr lang="en-GB" dirty="0"/>
              <a:t>The braille character is presented with</a:t>
            </a:r>
            <a:br>
              <a:rPr lang="en-GB" dirty="0"/>
            </a:br>
            <a:r>
              <a:rPr lang="en-GB" dirty="0"/>
              <a:t>corresponding MIT ASCII character.</a:t>
            </a:r>
          </a:p>
          <a:p>
            <a:r>
              <a:rPr lang="en-GB" dirty="0"/>
              <a:t>Edit the text as usual, using mouse, arrows,</a:t>
            </a:r>
            <a:br>
              <a:rPr lang="en-GB" dirty="0"/>
            </a:br>
            <a:r>
              <a:rPr lang="en-GB" dirty="0"/>
              <a:t>backspace, delete and corresponding </a:t>
            </a:r>
            <a:br>
              <a:rPr lang="en-GB" dirty="0"/>
            </a:br>
            <a:r>
              <a:rPr lang="en-GB" dirty="0"/>
              <a:t>MIT characters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Edit Braille in ASCII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8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621" y="586974"/>
            <a:ext cx="3851454" cy="47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22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Press “Print” </a:t>
            </a:r>
          </a:p>
          <a:p>
            <a:pPr lvl="1"/>
            <a:r>
              <a:rPr lang="en-GB" dirty="0"/>
              <a:t>Print the document as presented</a:t>
            </a:r>
            <a:br>
              <a:rPr lang="en-GB" dirty="0"/>
            </a:br>
            <a:r>
              <a:rPr lang="en-GB" dirty="0"/>
              <a:t>in the preview window</a:t>
            </a:r>
          </a:p>
          <a:p>
            <a:pPr lvl="1"/>
            <a:r>
              <a:rPr lang="en-GB" dirty="0"/>
              <a:t>Select number of copies</a:t>
            </a:r>
          </a:p>
          <a:p>
            <a:pPr lvl="1"/>
            <a:r>
              <a:rPr lang="en-GB" dirty="0"/>
              <a:t>Select from page to page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18/06/2018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Print Braille document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9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37" y="1838918"/>
            <a:ext cx="5538163" cy="26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32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dex BrailleApp introduction.potx" id="{BF20448F-DE3A-4B76-BA7F-330605A2B03C}" vid="{81C85DC7-9FBE-46B1-B977-C0AE77371D2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Words>174</Words>
  <Application>Microsoft Office PowerPoint</Application>
  <PresentationFormat>Widescreen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Office-tema</vt:lpstr>
      <vt:lpstr>BrailleApp Introduciton</vt:lpstr>
      <vt:lpstr>Start the BrailleApp</vt:lpstr>
      <vt:lpstr>Active layout </vt:lpstr>
      <vt:lpstr>Browse for a file on you local computer</vt:lpstr>
      <vt:lpstr>BrailleApp file selected</vt:lpstr>
      <vt:lpstr>Preview</vt:lpstr>
      <vt:lpstr>Edit Braille</vt:lpstr>
      <vt:lpstr>Edit Braille in ASCII</vt:lpstr>
      <vt:lpstr>Print Braille document</vt:lpstr>
      <vt:lpstr>Braille printing made easy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print business cards</dc:title>
  <dc:creator>Bertie Suwardi</dc:creator>
  <cp:lastModifiedBy>Bjorn Lofstedt</cp:lastModifiedBy>
  <cp:revision>89</cp:revision>
  <dcterms:created xsi:type="dcterms:W3CDTF">2017-03-08T11:52:56Z</dcterms:created>
  <dcterms:modified xsi:type="dcterms:W3CDTF">2018-06-18T11:08:03Z</dcterms:modified>
</cp:coreProperties>
</file>