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 varScale="1">
        <p:scale>
          <a:sx n="72" d="100"/>
          <a:sy n="72" d="100"/>
        </p:scale>
        <p:origin x="90" y="3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D882-2C74-4054-B27E-0093638D9329}" type="datetimeFigureOut">
              <a:rPr lang="en-GB" smtClean="0"/>
              <a:t>06/04/2018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4490-78DE-4568-B989-2ECC75EE7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00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D882-2C74-4054-B27E-0093638D9329}" type="datetimeFigureOut">
              <a:rPr lang="en-GB" smtClean="0"/>
              <a:t>06/04/2018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4490-78DE-4568-B989-2ECC75EE7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290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D882-2C74-4054-B27E-0093638D9329}" type="datetimeFigureOut">
              <a:rPr lang="en-GB" smtClean="0"/>
              <a:t>06/04/2018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4490-78DE-4568-B989-2ECC75EE7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902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642712"/>
            <a:ext cx="10515600" cy="704396"/>
          </a:xfrm>
        </p:spPr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494064"/>
            <a:ext cx="10515600" cy="3890335"/>
          </a:xfrm>
        </p:spPr>
        <p:txBody>
          <a:bodyPr>
            <a:normAutofit/>
          </a:bodyPr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D882-2C74-4054-B27E-0093638D9329}" type="datetimeFigureOut">
              <a:rPr lang="en-GB" smtClean="0"/>
              <a:t>06/04/2018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4490-78DE-4568-B989-2ECC75EE754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341" y="5519057"/>
            <a:ext cx="917459" cy="70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34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D882-2C74-4054-B27E-0093638D9329}" type="datetimeFigureOut">
              <a:rPr lang="en-GB" smtClean="0"/>
              <a:t>06/04/2018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4490-78DE-4568-B989-2ECC75EE7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58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D882-2C74-4054-B27E-0093638D9329}" type="datetimeFigureOut">
              <a:rPr lang="en-GB" smtClean="0"/>
              <a:t>06/04/2018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4490-78DE-4568-B989-2ECC75EE7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53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D882-2C74-4054-B27E-0093638D9329}" type="datetimeFigureOut">
              <a:rPr lang="en-GB" smtClean="0"/>
              <a:t>06/04/2018</a:t>
            </a:fld>
            <a:endParaRPr lang="en-GB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4490-78DE-4568-B989-2ECC75EE7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856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D882-2C74-4054-B27E-0093638D9329}" type="datetimeFigureOut">
              <a:rPr lang="en-GB" smtClean="0"/>
              <a:t>06/04/2018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4490-78DE-4568-B989-2ECC75EE7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275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D882-2C74-4054-B27E-0093638D9329}" type="datetimeFigureOut">
              <a:rPr lang="en-GB" smtClean="0"/>
              <a:t>06/04/2018</a:t>
            </a:fld>
            <a:endParaRPr lang="en-GB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4490-78DE-4568-B989-2ECC75EE7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505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D882-2C74-4054-B27E-0093638D9329}" type="datetimeFigureOut">
              <a:rPr lang="en-GB" smtClean="0"/>
              <a:t>06/04/2018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4490-78DE-4568-B989-2ECC75EE7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37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D882-2C74-4054-B27E-0093638D9329}" type="datetimeFigureOut">
              <a:rPr lang="en-GB" smtClean="0"/>
              <a:t>06/04/2018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A4490-78DE-4568-B989-2ECC75EE7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27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2524"/>
            <a:ext cx="10058400" cy="5657850"/>
          </a:xfrm>
          <a:prstGeom prst="rect">
            <a:avLst/>
          </a:prstGeom>
          <a:noFill/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1D882-2C74-4054-B27E-0093638D9329}" type="datetimeFigureOut">
              <a:rPr lang="en-GB" smtClean="0"/>
              <a:t>06/04/2018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A4490-78DE-4568-B989-2ECC75EE754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341" y="5519057"/>
            <a:ext cx="917459" cy="70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4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0194" y="5452844"/>
            <a:ext cx="7407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Presentation Index </a:t>
            </a:r>
            <a:r>
              <a:rPr lang="en-GB" dirty="0" err="1"/>
              <a:t>BrailleApp</a:t>
            </a:r>
            <a:r>
              <a:rPr lang="en-GB" dirty="0"/>
              <a:t> Alpha version 2018-04-06</a:t>
            </a:r>
          </a:p>
        </p:txBody>
      </p:sp>
    </p:spTree>
    <p:extLst>
      <p:ext uri="{BB962C8B-B14F-4D97-AF65-F5344CB8AC3E}">
        <p14:creationId xmlns:p14="http://schemas.microsoft.com/office/powerpoint/2010/main" val="2020087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BrailleApp</a:t>
            </a:r>
            <a:r>
              <a:rPr lang="en-GB" dirty="0"/>
              <a:t> </a:t>
            </a:r>
            <a:r>
              <a:rPr lang="en-GB" dirty="0" err="1"/>
              <a:t>WiFi</a:t>
            </a:r>
            <a:r>
              <a:rPr lang="en-GB" dirty="0"/>
              <a:t> connect to network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602" y="1493838"/>
            <a:ext cx="5775062" cy="5091520"/>
          </a:xfrm>
        </p:spPr>
      </p:pic>
    </p:spTree>
    <p:extLst>
      <p:ext uri="{BB962C8B-B14F-4D97-AF65-F5344CB8AC3E}">
        <p14:creationId xmlns:p14="http://schemas.microsoft.com/office/powerpoint/2010/main" val="1203662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BrailleApp</a:t>
            </a:r>
            <a:r>
              <a:rPr lang="en-GB" dirty="0"/>
              <a:t> </a:t>
            </a:r>
            <a:r>
              <a:rPr lang="en-GB" dirty="0" err="1"/>
              <a:t>WiFi</a:t>
            </a:r>
            <a:r>
              <a:rPr lang="en-GB" dirty="0"/>
              <a:t> icon info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549" y="1409947"/>
            <a:ext cx="5659865" cy="5099909"/>
          </a:xfrm>
        </p:spPr>
      </p:pic>
    </p:spTree>
    <p:extLst>
      <p:ext uri="{BB962C8B-B14F-4D97-AF65-F5344CB8AC3E}">
        <p14:creationId xmlns:p14="http://schemas.microsoft.com/office/powerpoint/2010/main" val="50452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BrailleApp</a:t>
            </a:r>
            <a:r>
              <a:rPr lang="en-GB" dirty="0"/>
              <a:t> wired icon info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1527393"/>
            <a:ext cx="5839060" cy="5261375"/>
          </a:xfrm>
        </p:spPr>
      </p:pic>
    </p:spTree>
    <p:extLst>
      <p:ext uri="{BB962C8B-B14F-4D97-AF65-F5344CB8AC3E}">
        <p14:creationId xmlns:p14="http://schemas.microsoft.com/office/powerpoint/2010/main" val="2013532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Index </a:t>
            </a:r>
            <a:r>
              <a:rPr lang="en-GB" dirty="0" err="1"/>
              <a:t>BrailleApp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Index </a:t>
            </a:r>
            <a:r>
              <a:rPr lang="en-GB" dirty="0" err="1"/>
              <a:t>BrailleApp</a:t>
            </a:r>
            <a:r>
              <a:rPr lang="en-GB" dirty="0"/>
              <a:t> is included in the latest Index V5 firmware and available when a V5 printer is connected to a LAN (Local Area Network) connection. This makes it possible to:</a:t>
            </a:r>
          </a:p>
          <a:p>
            <a:pPr lvl="1"/>
            <a:r>
              <a:rPr lang="en-GB" dirty="0"/>
              <a:t>Print standard files (doc, docx, pdf) in Braille (Grade 1, Grade 2, 150 languages)</a:t>
            </a:r>
          </a:p>
          <a:p>
            <a:pPr lvl="1"/>
            <a:r>
              <a:rPr lang="en-GB" dirty="0"/>
              <a:t>View the braille file with text or braille fonts</a:t>
            </a:r>
          </a:p>
          <a:p>
            <a:pPr lvl="1"/>
            <a:r>
              <a:rPr lang="en-GB" dirty="0"/>
              <a:t>Edit the braille file in braille (six-key-entry) or in text</a:t>
            </a:r>
          </a:p>
          <a:p>
            <a:pPr lvl="1"/>
            <a:r>
              <a:rPr lang="en-GB" dirty="0"/>
              <a:t>Monitor printer icons, printer status, USB memory stick, wired network, </a:t>
            </a:r>
            <a:r>
              <a:rPr lang="en-GB" dirty="0" err="1"/>
              <a:t>WiFi</a:t>
            </a:r>
            <a:r>
              <a:rPr lang="en-GB" dirty="0"/>
              <a:t> network and Bluetooth</a:t>
            </a:r>
          </a:p>
          <a:p>
            <a:pPr lvl="1"/>
            <a:r>
              <a:rPr lang="en-GB" dirty="0"/>
              <a:t>Setup </a:t>
            </a:r>
            <a:r>
              <a:rPr lang="en-GB" dirty="0" err="1"/>
              <a:t>WiFi</a:t>
            </a:r>
            <a:r>
              <a:rPr lang="en-GB" dirty="0"/>
              <a:t> network</a:t>
            </a:r>
          </a:p>
          <a:p>
            <a:pPr lvl="1"/>
            <a:r>
              <a:rPr lang="en-GB" dirty="0"/>
              <a:t>View and setup active layout of the V5 printer</a:t>
            </a:r>
          </a:p>
          <a:p>
            <a:pPr lvl="1"/>
            <a:r>
              <a:rPr lang="en-GB" dirty="0"/>
              <a:t>Available free of charge</a:t>
            </a:r>
          </a:p>
          <a:p>
            <a:pPr lvl="1"/>
            <a:r>
              <a:rPr lang="en-GB" dirty="0"/>
              <a:t>Unlimited number of users </a:t>
            </a:r>
          </a:p>
          <a:p>
            <a:pPr lvl="1"/>
            <a:r>
              <a:rPr lang="en-GB" dirty="0"/>
              <a:t>More to come…</a:t>
            </a:r>
          </a:p>
        </p:txBody>
      </p:sp>
    </p:spTree>
    <p:extLst>
      <p:ext uri="{BB962C8B-B14F-4D97-AF65-F5344CB8AC3E}">
        <p14:creationId xmlns:p14="http://schemas.microsoft.com/office/powerpoint/2010/main" val="3084667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WebApp</a:t>
            </a:r>
            <a:r>
              <a:rPr lang="en-GB" dirty="0"/>
              <a:t> 1st page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697" y="1493837"/>
            <a:ext cx="5629307" cy="5342287"/>
          </a:xfrm>
        </p:spPr>
      </p:pic>
    </p:spTree>
    <p:extLst>
      <p:ext uri="{BB962C8B-B14F-4D97-AF65-F5344CB8AC3E}">
        <p14:creationId xmlns:p14="http://schemas.microsoft.com/office/powerpoint/2010/main" val="2834395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WebApp browse a file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175" y="1518331"/>
            <a:ext cx="5460458" cy="5175410"/>
          </a:xfrm>
        </p:spPr>
      </p:pic>
    </p:spTree>
    <p:extLst>
      <p:ext uri="{BB962C8B-B14F-4D97-AF65-F5344CB8AC3E}">
        <p14:creationId xmlns:p14="http://schemas.microsoft.com/office/powerpoint/2010/main" val="3478239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BrailleApp</a:t>
            </a:r>
            <a:r>
              <a:rPr lang="en-GB" dirty="0"/>
              <a:t> preview braille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674" y="1493837"/>
            <a:ext cx="6479251" cy="4982463"/>
          </a:xfrm>
        </p:spPr>
      </p:pic>
    </p:spTree>
    <p:extLst>
      <p:ext uri="{BB962C8B-B14F-4D97-AF65-F5344CB8AC3E}">
        <p14:creationId xmlns:p14="http://schemas.microsoft.com/office/powerpoint/2010/main" val="365113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BrailleApp</a:t>
            </a:r>
            <a:r>
              <a:rPr lang="en-GB" dirty="0"/>
              <a:t> preview text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103" y="1493837"/>
            <a:ext cx="6029389" cy="5195249"/>
          </a:xfrm>
        </p:spPr>
      </p:pic>
    </p:spTree>
    <p:extLst>
      <p:ext uri="{BB962C8B-B14F-4D97-AF65-F5344CB8AC3E}">
        <p14:creationId xmlns:p14="http://schemas.microsoft.com/office/powerpoint/2010/main" val="1132279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BrailleApp</a:t>
            </a:r>
            <a:r>
              <a:rPr lang="en-GB" dirty="0"/>
              <a:t> edit text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44" y="1451295"/>
            <a:ext cx="6060988" cy="5310231"/>
          </a:xfrm>
        </p:spPr>
      </p:pic>
    </p:spTree>
    <p:extLst>
      <p:ext uri="{BB962C8B-B14F-4D97-AF65-F5344CB8AC3E}">
        <p14:creationId xmlns:p14="http://schemas.microsoft.com/office/powerpoint/2010/main" val="2275994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 </a:t>
            </a:r>
            <a:r>
              <a:rPr lang="en-GB" dirty="0" err="1"/>
              <a:t>WiFi</a:t>
            </a:r>
            <a:r>
              <a:rPr lang="en-GB" dirty="0"/>
              <a:t> menu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79" y="1493838"/>
            <a:ext cx="6000476" cy="5242522"/>
          </a:xfrm>
        </p:spPr>
      </p:pic>
    </p:spTree>
    <p:extLst>
      <p:ext uri="{BB962C8B-B14F-4D97-AF65-F5344CB8AC3E}">
        <p14:creationId xmlns:p14="http://schemas.microsoft.com/office/powerpoint/2010/main" val="428242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BrailleApp</a:t>
            </a:r>
            <a:r>
              <a:rPr lang="en-GB" dirty="0"/>
              <a:t> connect to </a:t>
            </a:r>
            <a:r>
              <a:rPr lang="en-GB" dirty="0" err="1"/>
              <a:t>WiFi</a:t>
            </a:r>
            <a:r>
              <a:rPr lang="en-GB" dirty="0"/>
              <a:t>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477" y="1493838"/>
            <a:ext cx="5732471" cy="5141854"/>
          </a:xfrm>
        </p:spPr>
      </p:pic>
    </p:spTree>
    <p:extLst>
      <p:ext uri="{BB962C8B-B14F-4D97-AF65-F5344CB8AC3E}">
        <p14:creationId xmlns:p14="http://schemas.microsoft.com/office/powerpoint/2010/main" val="203042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dex PP template" id="{E84A87B6-F0AF-4E57-9847-4673919F2BC5}" vid="{A88FA20E-F212-4267-BF36-150A9D09BD9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3062</TotalTime>
  <Words>163</Words>
  <Application>Microsoft Office PowerPoint</Application>
  <PresentationFormat>Widescreen</PresentationFormat>
  <Paragraphs>22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Office-tema</vt:lpstr>
      <vt:lpstr>PowerPoint Presentation</vt:lpstr>
      <vt:lpstr>Index BrailleApp</vt:lpstr>
      <vt:lpstr>WebApp 1st page</vt:lpstr>
      <vt:lpstr>WebApp browse a file</vt:lpstr>
      <vt:lpstr>BrailleApp preview braille</vt:lpstr>
      <vt:lpstr>BrailleApp preview text</vt:lpstr>
      <vt:lpstr>BrailleApp edit text</vt:lpstr>
      <vt:lpstr>Web WiFi menu</vt:lpstr>
      <vt:lpstr>BrailleApp connect to WiFi </vt:lpstr>
      <vt:lpstr>BrailleApp WiFi connect to network</vt:lpstr>
      <vt:lpstr>BrailleApp WiFi icon info</vt:lpstr>
      <vt:lpstr>BrailleApp wired icon 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Mikael Vikman</dc:creator>
  <cp:lastModifiedBy>Natasha Halvorson</cp:lastModifiedBy>
  <cp:revision>74</cp:revision>
  <dcterms:created xsi:type="dcterms:W3CDTF">2014-04-24T08:05:46Z</dcterms:created>
  <dcterms:modified xsi:type="dcterms:W3CDTF">2018-04-06T10:03:49Z</dcterms:modified>
</cp:coreProperties>
</file>