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0" r:id="rId2"/>
    <p:sldId id="261" r:id="rId3"/>
    <p:sldId id="262" r:id="rId4"/>
    <p:sldId id="264" r:id="rId5"/>
    <p:sldId id="267" r:id="rId6"/>
    <p:sldId id="265" r:id="rId7"/>
    <p:sldId id="266" r:id="rId8"/>
    <p:sldId id="271" r:id="rId9"/>
    <p:sldId id="269" r:id="rId10"/>
    <p:sldId id="272" r:id="rId11"/>
    <p:sldId id="268" r:id="rId12"/>
    <p:sldId id="270" r:id="rId13"/>
    <p:sldId id="263" r:id="rId14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jorn Lofstedt" initials="BL" lastIdx="1" clrIdx="0">
    <p:extLst>
      <p:ext uri="{19B8F6BF-5375-455C-9EA6-DF929625EA0E}">
        <p15:presenceInfo xmlns:p15="http://schemas.microsoft.com/office/powerpoint/2012/main" userId="S-1-5-21-484763869-261903793-725345543-11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71" d="100"/>
          <a:sy n="71" d="100"/>
        </p:scale>
        <p:origin x="60" y="5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13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f15e5ec5d5427a6456eb6fa3d19f94f3168c9cc978104dc8068c29d9b5fd66e6::" providerId="AD" clId="Web-{43B9F5A6-C5CD-42E8-8E97-F144FC2E4B0D}"/>
    <pc:docChg chg="modSld">
      <pc:chgData name="Guest User" userId="S::urn:spo:anon#f15e5ec5d5427a6456eb6fa3d19f94f3168c9cc978104dc8068c29d9b5fd66e6::" providerId="AD" clId="Web-{43B9F5A6-C5CD-42E8-8E97-F144FC2E4B0D}" dt="2018-06-27T13:58:03.937" v="69" actId="20577"/>
      <pc:docMkLst>
        <pc:docMk/>
      </pc:docMkLst>
      <pc:sldChg chg="modSp">
        <pc:chgData name="Guest User" userId="S::urn:spo:anon#f15e5ec5d5427a6456eb6fa3d19f94f3168c9cc978104dc8068c29d9b5fd66e6::" providerId="AD" clId="Web-{43B9F5A6-C5CD-42E8-8E97-F144FC2E4B0D}" dt="2018-06-27T13:55:12.096" v="4" actId="20577"/>
        <pc:sldMkLst>
          <pc:docMk/>
          <pc:sldMk cId="1493660090" sldId="264"/>
        </pc:sldMkLst>
        <pc:spChg chg="mod">
          <ac:chgData name="Guest User" userId="S::urn:spo:anon#f15e5ec5d5427a6456eb6fa3d19f94f3168c9cc978104dc8068c29d9b5fd66e6::" providerId="AD" clId="Web-{43B9F5A6-C5CD-42E8-8E97-F144FC2E4B0D}" dt="2018-06-27T13:55:12.096" v="4" actId="20577"/>
          <ac:spMkLst>
            <pc:docMk/>
            <pc:sldMk cId="1493660090" sldId="264"/>
            <ac:spMk id="2" creationId="{00000000-0000-0000-0000-000000000000}"/>
          </ac:spMkLst>
        </pc:spChg>
      </pc:sldChg>
      <pc:sldChg chg="modSp">
        <pc:chgData name="Guest User" userId="S::urn:spo:anon#f15e5ec5d5427a6456eb6fa3d19f94f3168c9cc978104dc8068c29d9b5fd66e6::" providerId="AD" clId="Web-{43B9F5A6-C5CD-42E8-8E97-F144FC2E4B0D}" dt="2018-06-27T13:55:54.142" v="32" actId="20577"/>
        <pc:sldMkLst>
          <pc:docMk/>
          <pc:sldMk cId="2289748529" sldId="265"/>
        </pc:sldMkLst>
        <pc:spChg chg="mod">
          <ac:chgData name="Guest User" userId="S::urn:spo:anon#f15e5ec5d5427a6456eb6fa3d19f94f3168c9cc978104dc8068c29d9b5fd66e6::" providerId="AD" clId="Web-{43B9F5A6-C5CD-42E8-8E97-F144FC2E4B0D}" dt="2018-06-27T13:55:54.142" v="32" actId="20577"/>
          <ac:spMkLst>
            <pc:docMk/>
            <pc:sldMk cId="2289748529" sldId="265"/>
            <ac:spMk id="2" creationId="{00000000-0000-0000-0000-000000000000}"/>
          </ac:spMkLst>
        </pc:spChg>
      </pc:sldChg>
      <pc:sldChg chg="modSp">
        <pc:chgData name="Guest User" userId="S::urn:spo:anon#f15e5ec5d5427a6456eb6fa3d19f94f3168c9cc978104dc8068c29d9b5fd66e6::" providerId="AD" clId="Web-{43B9F5A6-C5CD-42E8-8E97-F144FC2E4B0D}" dt="2018-06-27T13:56:25.814" v="50" actId="20577"/>
        <pc:sldMkLst>
          <pc:docMk/>
          <pc:sldMk cId="277894323" sldId="266"/>
        </pc:sldMkLst>
        <pc:spChg chg="mod">
          <ac:chgData name="Guest User" userId="S::urn:spo:anon#f15e5ec5d5427a6456eb6fa3d19f94f3168c9cc978104dc8068c29d9b5fd66e6::" providerId="AD" clId="Web-{43B9F5A6-C5CD-42E8-8E97-F144FC2E4B0D}" dt="2018-06-27T13:56:25.814" v="50" actId="20577"/>
          <ac:spMkLst>
            <pc:docMk/>
            <pc:sldMk cId="277894323" sldId="266"/>
            <ac:spMk id="2" creationId="{00000000-0000-0000-0000-000000000000}"/>
          </ac:spMkLst>
        </pc:spChg>
      </pc:sldChg>
      <pc:sldChg chg="modSp">
        <pc:chgData name="Guest User" userId="S::urn:spo:anon#f15e5ec5d5427a6456eb6fa3d19f94f3168c9cc978104dc8068c29d9b5fd66e6::" providerId="AD" clId="Web-{43B9F5A6-C5CD-42E8-8E97-F144FC2E4B0D}" dt="2018-06-27T13:55:39.127" v="24" actId="20577"/>
        <pc:sldMkLst>
          <pc:docMk/>
          <pc:sldMk cId="2309667176" sldId="267"/>
        </pc:sldMkLst>
        <pc:spChg chg="mod">
          <ac:chgData name="Guest User" userId="S::urn:spo:anon#f15e5ec5d5427a6456eb6fa3d19f94f3168c9cc978104dc8068c29d9b5fd66e6::" providerId="AD" clId="Web-{43B9F5A6-C5CD-42E8-8E97-F144FC2E4B0D}" dt="2018-06-27T13:55:39.127" v="24" actId="20577"/>
          <ac:spMkLst>
            <pc:docMk/>
            <pc:sldMk cId="2309667176" sldId="267"/>
            <ac:spMk id="2" creationId="{00000000-0000-0000-0000-000000000000}"/>
          </ac:spMkLst>
        </pc:spChg>
      </pc:sldChg>
      <pc:sldChg chg="modSp">
        <pc:chgData name="Guest User" userId="S::urn:spo:anon#f15e5ec5d5427a6456eb6fa3d19f94f3168c9cc978104dc8068c29d9b5fd66e6::" providerId="AD" clId="Web-{43B9F5A6-C5CD-42E8-8E97-F144FC2E4B0D}" dt="2018-06-27T13:56:38.954" v="54" actId="20577"/>
        <pc:sldMkLst>
          <pc:docMk/>
          <pc:sldMk cId="148285527" sldId="269"/>
        </pc:sldMkLst>
        <pc:spChg chg="mod">
          <ac:chgData name="Guest User" userId="S::urn:spo:anon#f15e5ec5d5427a6456eb6fa3d19f94f3168c9cc978104dc8068c29d9b5fd66e6::" providerId="AD" clId="Web-{43B9F5A6-C5CD-42E8-8E97-F144FC2E4B0D}" dt="2018-06-27T13:56:38.954" v="54" actId="20577"/>
          <ac:spMkLst>
            <pc:docMk/>
            <pc:sldMk cId="148285527" sldId="269"/>
            <ac:spMk id="4" creationId="{00000000-0000-0000-0000-000000000000}"/>
          </ac:spMkLst>
        </pc:spChg>
      </pc:sldChg>
      <pc:sldChg chg="modSp">
        <pc:chgData name="Guest User" userId="S::urn:spo:anon#f15e5ec5d5427a6456eb6fa3d19f94f3168c9cc978104dc8068c29d9b5fd66e6::" providerId="AD" clId="Web-{43B9F5A6-C5CD-42E8-8E97-F144FC2E4B0D}" dt="2018-06-27T13:58:02.031" v="67" actId="20577"/>
        <pc:sldMkLst>
          <pc:docMk/>
          <pc:sldMk cId="2867185484" sldId="270"/>
        </pc:sldMkLst>
        <pc:spChg chg="mod">
          <ac:chgData name="Guest User" userId="S::urn:spo:anon#f15e5ec5d5427a6456eb6fa3d19f94f3168c9cc978104dc8068c29d9b5fd66e6::" providerId="AD" clId="Web-{43B9F5A6-C5CD-42E8-8E97-F144FC2E4B0D}" dt="2018-06-27T13:58:02.031" v="67" actId="20577"/>
          <ac:spMkLst>
            <pc:docMk/>
            <pc:sldMk cId="2867185484" sldId="270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EDF36-9D5A-4F5D-B582-150A7F4C490B}" type="datetimeFigureOut">
              <a:rPr lang="en-GB" smtClean="0"/>
              <a:t>28/06/2018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C5AE6-81B5-457E-A9E0-1DF4C7DE72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501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DC2D5-438E-4F5C-92DB-7D5A9ED08F24}" type="datetimeFigureOut">
              <a:rPr lang="en-GB" smtClean="0"/>
              <a:t>28/06/2018</a:t>
            </a:fld>
            <a:endParaRPr lang="en-GB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FE4E6-D184-4801-8799-2CB7D2F5C49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6342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1B444-9907-463D-8EFE-24E74D3BAEEF}" type="datetime1">
              <a:rPr lang="en-GB" smtClean="0"/>
              <a:t>28/06/2018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877301" y="6359521"/>
            <a:ext cx="2476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5E67D-0906-4E4B-81A9-90D3CBD7FB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900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296365"/>
            <a:ext cx="10515600" cy="4088034"/>
          </a:xfrm>
        </p:spPr>
        <p:txBody>
          <a:bodyPr>
            <a:normAutofit/>
          </a:bodyPr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341" y="5519057"/>
            <a:ext cx="917459" cy="702635"/>
          </a:xfrm>
          <a:prstGeom prst="rect">
            <a:avLst/>
          </a:prstGeom>
        </p:spPr>
      </p:pic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28/06/2018</a:t>
            </a:fld>
            <a:endParaRPr lang="en-GB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1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877301" y="6359521"/>
            <a:ext cx="2476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5E67D-0906-4E4B-81A9-90D3CBD7FB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2234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296365"/>
            <a:ext cx="5181600" cy="48805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296366"/>
            <a:ext cx="5181600" cy="48805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A79A-3AFB-4B79-9FAB-AFAFEBCAA111}" type="datetime1">
              <a:rPr lang="en-GB" smtClean="0"/>
              <a:t>28/06/2018</a:t>
            </a:fld>
            <a:endParaRPr lang="en-GB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341" y="5519057"/>
            <a:ext cx="917459" cy="702635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877301" y="6359521"/>
            <a:ext cx="2476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5E67D-0906-4E4B-81A9-90D3CBD7FB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05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89D7-F91E-4FE1-841A-97B8F512BAD2}" type="datetime1">
              <a:rPr lang="en-GB" smtClean="0"/>
              <a:t>28/06/2018</a:t>
            </a:fld>
            <a:endParaRPr lang="en-GB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341" y="5519057"/>
            <a:ext cx="917459" cy="702635"/>
          </a:xfrm>
          <a:prstGeom prst="rect">
            <a:avLst/>
          </a:prstGeom>
        </p:spPr>
      </p:pic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877301" y="6359521"/>
            <a:ext cx="2476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5E67D-0906-4E4B-81A9-90D3CBD7FB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0275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1F9DF-10FA-4EC1-B7D0-A2692C216896}" type="datetime1">
              <a:rPr lang="en-GB" smtClean="0"/>
              <a:t>28/06/2018</a:t>
            </a:fld>
            <a:endParaRPr lang="en-GB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341" y="5519057"/>
            <a:ext cx="917459" cy="702635"/>
          </a:xfrm>
          <a:prstGeom prst="rect">
            <a:avLst/>
          </a:prstGeom>
        </p:spPr>
      </p:pic>
      <p:sp>
        <p:nvSpPr>
          <p:cNvPr id="6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877301" y="6359521"/>
            <a:ext cx="2476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5E67D-0906-4E4B-81A9-90D3CBD7FB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4505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931" y="882047"/>
            <a:ext cx="8868137" cy="4988327"/>
          </a:xfrm>
          <a:prstGeom prst="rect">
            <a:avLst/>
          </a:prstGeom>
          <a:noFill/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1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284790"/>
            <a:ext cx="10515600" cy="4892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738880" y="6356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341" y="5519057"/>
            <a:ext cx="917459" cy="702635"/>
          </a:xfrm>
          <a:prstGeom prst="rect">
            <a:avLst/>
          </a:prstGeom>
        </p:spPr>
      </p:pic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092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AE1A9-CB64-4F62-BBF5-A704646362DC}" type="datetime1">
              <a:rPr lang="en-GB" smtClean="0"/>
              <a:t>28/06/2018</a:t>
            </a:fld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877301" y="6359521"/>
            <a:ext cx="2476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5E67D-0906-4E4B-81A9-90D3CBD7FB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74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dexbraille.com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indexbraille.com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28/06/2018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Basic-D </a:t>
            </a:r>
            <a:r>
              <a:rPr lang="en-GB"/>
              <a:t>V5 presentation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1</a:t>
            </a:fld>
            <a:endParaRPr lang="en-GB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845733" y="5494330"/>
            <a:ext cx="8500533" cy="641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sv-SE" sz="3200" dirty="0"/>
              <a:t>Braille printing made easy</a:t>
            </a:r>
            <a:endParaRPr lang="en-GB" sz="3200" dirty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1845733" y="6084620"/>
            <a:ext cx="8500533" cy="432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sv-SE" sz="1800" dirty="0"/>
              <a:t>www.indexbraille.com</a:t>
            </a:r>
            <a:endParaRPr lang="en-GB" sz="1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"/>
          <a:stretch/>
        </p:blipFill>
        <p:spPr>
          <a:xfrm>
            <a:off x="1845733" y="1424668"/>
            <a:ext cx="8288245" cy="384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299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Index braille is well known since decades for good braille quality. This is how we define high quality braille:</a:t>
            </a:r>
          </a:p>
          <a:p>
            <a:r>
              <a:rPr lang="en-GB" dirty="0"/>
              <a:t>Round dot, following the surface of sphere</a:t>
            </a:r>
          </a:p>
          <a:p>
            <a:pPr lvl="1"/>
            <a:r>
              <a:rPr lang="en-GB" dirty="0"/>
              <a:t>With no holes</a:t>
            </a:r>
          </a:p>
          <a:p>
            <a:pPr lvl="1"/>
            <a:r>
              <a:rPr lang="en-GB" dirty="0"/>
              <a:t>With no cracks</a:t>
            </a:r>
          </a:p>
          <a:p>
            <a:r>
              <a:rPr lang="en-GB" dirty="0"/>
              <a:t> Braille dot dimensions</a:t>
            </a:r>
          </a:p>
          <a:p>
            <a:pPr lvl="1"/>
            <a:r>
              <a:rPr lang="en-GB" dirty="0"/>
              <a:t>Height 0,5 mm</a:t>
            </a:r>
          </a:p>
          <a:p>
            <a:pPr lvl="1"/>
            <a:r>
              <a:rPr lang="en-GB" dirty="0"/>
              <a:t>Diameter of dot base 1,6 mm</a:t>
            </a:r>
          </a:p>
          <a:p>
            <a:pPr lvl="1"/>
            <a:r>
              <a:rPr lang="en-GB" dirty="0"/>
              <a:t>Diameter of the sphere 1,7 mm</a:t>
            </a:r>
          </a:p>
          <a:p>
            <a:r>
              <a:rPr lang="en-GB" dirty="0"/>
              <a:t>Braille cell size</a:t>
            </a:r>
          </a:p>
          <a:p>
            <a:pPr lvl="1"/>
            <a:r>
              <a:rPr lang="en-GB" dirty="0"/>
              <a:t>Distance within the cell 2,5 mm</a:t>
            </a:r>
          </a:p>
          <a:p>
            <a:pPr lvl="1"/>
            <a:r>
              <a:rPr lang="en-GB" dirty="0"/>
              <a:t>Distance between the cells 3,5 mm</a:t>
            </a:r>
          </a:p>
          <a:p>
            <a:pPr lvl="1"/>
            <a:r>
              <a:rPr lang="en-GB" dirty="0"/>
              <a:t>Placed in a perfect grid</a:t>
            </a:r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28/06/2018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 quality braille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1297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/>
              <a:t>The </a:t>
            </a:r>
            <a:r>
              <a:rPr lang="en-GB" dirty="0" err="1"/>
              <a:t>BrailleApp</a:t>
            </a:r>
            <a:r>
              <a:rPr lang="en-GB" dirty="0"/>
              <a:t> is the next generation of interface to </a:t>
            </a:r>
            <a:br>
              <a:rPr lang="en-GB" dirty="0"/>
            </a:br>
            <a:r>
              <a:rPr lang="en-GB" dirty="0"/>
              <a:t>Index V5 printers. </a:t>
            </a:r>
          </a:p>
          <a:p>
            <a:r>
              <a:rPr lang="en-GB" dirty="0"/>
              <a:t>Support all common operation systems</a:t>
            </a:r>
          </a:p>
          <a:p>
            <a:r>
              <a:rPr lang="en-GB" dirty="0"/>
              <a:t>Print braille without using a traditional braille editor</a:t>
            </a:r>
          </a:p>
          <a:p>
            <a:pPr lvl="1"/>
            <a:r>
              <a:rPr lang="en-GB" dirty="0"/>
              <a:t>Print in literary (G1) or contracted (G2) braille</a:t>
            </a:r>
          </a:p>
          <a:p>
            <a:pPr lvl="1"/>
            <a:r>
              <a:rPr lang="en-GB" dirty="0"/>
              <a:t>Preview the braille file in text or as braille-dots</a:t>
            </a:r>
          </a:p>
          <a:p>
            <a:pPr lvl="1"/>
            <a:r>
              <a:rPr lang="en-GB" dirty="0"/>
              <a:t>Edit the translated braille file</a:t>
            </a:r>
          </a:p>
          <a:p>
            <a:pPr lvl="1"/>
            <a:r>
              <a:rPr lang="en-GB" dirty="0"/>
              <a:t>Brows for source file</a:t>
            </a:r>
          </a:p>
          <a:p>
            <a:pPr lvl="2"/>
            <a:r>
              <a:rPr lang="en-GB" dirty="0"/>
              <a:t>docx, doc and pdf</a:t>
            </a:r>
          </a:p>
          <a:p>
            <a:pPr lvl="2"/>
            <a:r>
              <a:rPr lang="en-GB" dirty="0"/>
              <a:t>From your computer</a:t>
            </a:r>
          </a:p>
          <a:p>
            <a:pPr lvl="2"/>
            <a:r>
              <a:rPr lang="en-GB" dirty="0"/>
              <a:t>From the USB memory inserted on the printer</a:t>
            </a:r>
          </a:p>
          <a:p>
            <a:r>
              <a:rPr lang="en-GB" dirty="0"/>
              <a:t>Monitor and control printer icons</a:t>
            </a:r>
          </a:p>
          <a:p>
            <a:pPr lvl="1"/>
            <a:r>
              <a:rPr lang="en-GB" dirty="0"/>
              <a:t>Firmware upgrade</a:t>
            </a:r>
          </a:p>
          <a:p>
            <a:pPr lvl="1"/>
            <a:r>
              <a:rPr lang="en-GB" dirty="0"/>
              <a:t>Bluetooth</a:t>
            </a:r>
          </a:p>
          <a:p>
            <a:pPr lvl="1"/>
            <a:r>
              <a:rPr lang="en-GB" dirty="0"/>
              <a:t>Wi-Fi</a:t>
            </a:r>
          </a:p>
          <a:p>
            <a:pPr lvl="1"/>
            <a:r>
              <a:rPr lang="en-GB" dirty="0"/>
              <a:t>Wired network</a:t>
            </a:r>
          </a:p>
          <a:p>
            <a:pPr lvl="1"/>
            <a:r>
              <a:rPr lang="en-GB" dirty="0"/>
              <a:t>USB memory inserted on the printer </a:t>
            </a:r>
          </a:p>
          <a:p>
            <a:pPr lvl="1"/>
            <a:r>
              <a:rPr lang="en-GB" dirty="0"/>
              <a:t>Embosser status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28/06/2018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BrailleApp</a:t>
            </a:r>
            <a:r>
              <a:rPr lang="en-GB" dirty="0"/>
              <a:t> is the future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11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025" y="532907"/>
            <a:ext cx="4647775" cy="461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509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/>
              <a:t>Braille printers are noisy. The Basic hood reduces the noise to a level acceptable in an office environment. </a:t>
            </a:r>
          </a:p>
          <a:p>
            <a:r>
              <a:rPr lang="en-GB" dirty="0"/>
              <a:t>Noise level 63 </a:t>
            </a:r>
            <a:r>
              <a:rPr lang="en-GB" dirty="0" err="1"/>
              <a:t>db</a:t>
            </a:r>
            <a:r>
              <a:rPr lang="en-GB" dirty="0"/>
              <a:t>(A)</a:t>
            </a:r>
          </a:p>
          <a:p>
            <a:r>
              <a:rPr lang="en-GB" dirty="0"/>
              <a:t>Unique paper cutter included</a:t>
            </a:r>
          </a:p>
          <a:p>
            <a:r>
              <a:rPr lang="en-GB" dirty="0"/>
              <a:t>Delivered ready to be used</a:t>
            </a:r>
          </a:p>
          <a:p>
            <a:r>
              <a:rPr lang="en-GB" dirty="0"/>
              <a:t>Ventilation using the embosser fan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28/06/2018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Acoustic Hood Basic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12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414" y="1670050"/>
            <a:ext cx="5305425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185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28/06/2018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Welcome to our world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13</a:t>
            </a:fld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152" r="33869"/>
          <a:stretch/>
        </p:blipFill>
        <p:spPr>
          <a:xfrm>
            <a:off x="3897125" y="1344966"/>
            <a:ext cx="4397750" cy="40481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82973" y="5393091"/>
            <a:ext cx="50260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/>
              <a:t>Braille printing made easy</a:t>
            </a:r>
          </a:p>
          <a:p>
            <a:pPr algn="ctr"/>
            <a:r>
              <a:rPr lang="en-GB" sz="2800" dirty="0">
                <a:hlinkClick r:id="rId3"/>
              </a:rPr>
              <a:t>www.indexbraille.com</a:t>
            </a:r>
            <a:r>
              <a:rPr lang="en-GB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9571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High braille quality</a:t>
            </a:r>
          </a:p>
          <a:p>
            <a:r>
              <a:rPr lang="en-GB" dirty="0"/>
              <a:t>Fast</a:t>
            </a:r>
          </a:p>
          <a:p>
            <a:r>
              <a:rPr lang="en-GB" dirty="0"/>
              <a:t>Small and powerful </a:t>
            </a:r>
          </a:p>
          <a:p>
            <a:r>
              <a:rPr lang="en-GB" dirty="0"/>
              <a:t>Competitive price</a:t>
            </a:r>
          </a:p>
          <a:p>
            <a:r>
              <a:rPr lang="en-GB" dirty="0"/>
              <a:t>Braille and text labelled </a:t>
            </a:r>
            <a:br>
              <a:rPr lang="en-GB" dirty="0"/>
            </a:br>
            <a:r>
              <a:rPr lang="en-GB" dirty="0"/>
              <a:t>control panel</a:t>
            </a:r>
          </a:p>
          <a:p>
            <a:r>
              <a:rPr lang="en-GB" dirty="0"/>
              <a:t>BrailleApp included,</a:t>
            </a:r>
            <a:br>
              <a:rPr lang="en-GB" dirty="0"/>
            </a:br>
            <a:r>
              <a:rPr lang="en-GB" dirty="0"/>
              <a:t>no need for additional </a:t>
            </a:r>
            <a:br>
              <a:rPr lang="en-GB" dirty="0"/>
            </a:br>
            <a:r>
              <a:rPr lang="en-GB" dirty="0"/>
              <a:t>braille editor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28/06/2018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Most popular braille printer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2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535" y="1854045"/>
            <a:ext cx="6412295" cy="297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43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Tractor fed: </a:t>
            </a:r>
            <a:br>
              <a:rPr lang="en-GB" dirty="0"/>
            </a:br>
            <a:r>
              <a:rPr lang="en-GB" dirty="0"/>
              <a:t>the most reliable </a:t>
            </a:r>
            <a:br>
              <a:rPr lang="en-GB" dirty="0"/>
            </a:br>
            <a:r>
              <a:rPr lang="en-GB" dirty="0"/>
              <a:t>paper feeding method</a:t>
            </a:r>
          </a:p>
          <a:p>
            <a:r>
              <a:rPr lang="en-GB" dirty="0"/>
              <a:t>The standard </a:t>
            </a:r>
            <a:br>
              <a:rPr lang="en-GB" dirty="0"/>
            </a:br>
            <a:r>
              <a:rPr lang="en-GB" dirty="0"/>
              <a:t>in many markets</a:t>
            </a:r>
          </a:p>
          <a:p>
            <a:r>
              <a:rPr lang="en-GB" dirty="0"/>
              <a:t>Smart paper sensors</a:t>
            </a:r>
          </a:p>
          <a:p>
            <a:pPr lvl="1"/>
            <a:r>
              <a:rPr lang="en-GB" dirty="0"/>
              <a:t>Automating paper loading</a:t>
            </a:r>
          </a:p>
          <a:p>
            <a:pPr lvl="1"/>
            <a:r>
              <a:rPr lang="en-GB" dirty="0"/>
              <a:t>Paper jam detection </a:t>
            </a:r>
          </a:p>
          <a:p>
            <a:r>
              <a:rPr lang="en-GB" dirty="0"/>
              <a:t>Support user defined paper</a:t>
            </a:r>
            <a:br>
              <a:rPr lang="en-GB" dirty="0"/>
            </a:br>
            <a:r>
              <a:rPr lang="en-GB" dirty="0"/>
              <a:t>size</a:t>
            </a:r>
          </a:p>
          <a:p>
            <a:pPr lvl="1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28/06/2018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Easy paper loading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3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752" y="1296365"/>
            <a:ext cx="5718048" cy="34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14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7 kg</a:t>
            </a:r>
          </a:p>
          <a:p>
            <a:r>
              <a:rPr lang="en-GB" dirty="0"/>
              <a:t>120 characters per second</a:t>
            </a:r>
          </a:p>
          <a:p>
            <a:r>
              <a:rPr lang="en-GB" dirty="0"/>
              <a:t>Supports continuous printing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28/06/2018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Small and powerful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4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351" y="1097123"/>
            <a:ext cx="4469191" cy="484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60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Network</a:t>
            </a:r>
          </a:p>
          <a:p>
            <a:pPr lvl="1"/>
            <a:r>
              <a:rPr lang="en-GB" dirty="0"/>
              <a:t>Wired connectivity port</a:t>
            </a:r>
          </a:p>
          <a:p>
            <a:pPr lvl="1"/>
            <a:r>
              <a:rPr lang="en-GB" dirty="0"/>
              <a:t>Onboard </a:t>
            </a:r>
            <a:r>
              <a:rPr lang="en-GB" dirty="0" err="1"/>
              <a:t>WiFi</a:t>
            </a:r>
          </a:p>
          <a:p>
            <a:r>
              <a:rPr lang="en-GB" dirty="0"/>
              <a:t>Bluetooth</a:t>
            </a:r>
          </a:p>
          <a:p>
            <a:r>
              <a:rPr lang="en-GB" dirty="0"/>
              <a:t>Standard USB port</a:t>
            </a:r>
          </a:p>
          <a:p>
            <a:r>
              <a:rPr lang="en-GB" dirty="0"/>
              <a:t>USB Host port</a:t>
            </a:r>
            <a:br>
              <a:rPr lang="en-GB" dirty="0"/>
            </a:br>
            <a:r>
              <a:rPr lang="en-GB" dirty="0"/>
              <a:t>Printing from standard USB</a:t>
            </a:r>
            <a:br>
              <a:rPr lang="en-GB" dirty="0"/>
            </a:br>
            <a:r>
              <a:rPr lang="en-GB" dirty="0"/>
              <a:t>Memory stick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28/06/2018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Connectors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5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977" y="1226977"/>
            <a:ext cx="6690585" cy="288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67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Control panel</a:t>
            </a:r>
          </a:p>
          <a:p>
            <a:pPr lvl="1"/>
            <a:r>
              <a:rPr lang="en-GB" dirty="0"/>
              <a:t>Speech feedback in 19 languages</a:t>
            </a:r>
          </a:p>
          <a:p>
            <a:pPr lvl="1"/>
            <a:r>
              <a:rPr lang="en-GB" dirty="0"/>
              <a:t>Speaker embedded in the control panel</a:t>
            </a:r>
          </a:p>
          <a:p>
            <a:pPr lvl="1"/>
            <a:r>
              <a:rPr lang="en-GB" dirty="0"/>
              <a:t>Labelled in braille and text</a:t>
            </a:r>
          </a:p>
          <a:p>
            <a:pPr lvl="1"/>
            <a:r>
              <a:rPr lang="en-GB" dirty="0"/>
              <a:t>LED lighted text and icon feedback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28/06/2018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Modern user interface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6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3112316"/>
            <a:ext cx="8691158" cy="227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48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984" y="1098957"/>
            <a:ext cx="6328678" cy="410405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dirty="0"/>
              <a:t>No need for a separate braille editor</a:t>
            </a:r>
          </a:p>
          <a:p>
            <a:r>
              <a:rPr lang="en-GB" dirty="0"/>
              <a:t>Supports all operating systems</a:t>
            </a:r>
          </a:p>
          <a:p>
            <a:r>
              <a:rPr lang="en-GB" dirty="0"/>
              <a:t>Supports horizontal and vertical </a:t>
            </a:r>
            <a:br>
              <a:rPr lang="en-GB" dirty="0"/>
            </a:br>
            <a:r>
              <a:rPr lang="en-GB" dirty="0"/>
              <a:t>printing</a:t>
            </a:r>
          </a:p>
          <a:p>
            <a:r>
              <a:rPr lang="en-GB" dirty="0"/>
              <a:t>Includes Index </a:t>
            </a:r>
            <a:r>
              <a:rPr lang="en-GB" dirty="0" err="1"/>
              <a:t>BrailleApp</a:t>
            </a:r>
            <a:endParaRPr lang="en-GB" dirty="0"/>
          </a:p>
          <a:p>
            <a:r>
              <a:rPr lang="en-GB" dirty="0"/>
              <a:t>USB Host port for printing from </a:t>
            </a:r>
            <a:br>
              <a:rPr lang="en-GB" dirty="0"/>
            </a:br>
            <a:r>
              <a:rPr lang="en-GB" dirty="0"/>
              <a:t>USB memory</a:t>
            </a:r>
          </a:p>
          <a:p>
            <a:r>
              <a:rPr lang="en-GB" dirty="0" err="1"/>
              <a:t>Acapela</a:t>
            </a:r>
            <a:r>
              <a:rPr lang="en-GB" dirty="0"/>
              <a:t> speech guide the user</a:t>
            </a:r>
          </a:p>
          <a:p>
            <a:r>
              <a:rPr lang="en-GB" dirty="0"/>
              <a:t>High resolution tactile graphics</a:t>
            </a:r>
          </a:p>
          <a:p>
            <a:r>
              <a:rPr lang="en-GB" dirty="0"/>
              <a:t>Liblouis text-to-braille translation included</a:t>
            </a:r>
          </a:p>
          <a:p>
            <a:pPr lvl="1"/>
            <a:r>
              <a:rPr lang="en-GB" dirty="0"/>
              <a:t>More than 150 languages</a:t>
            </a:r>
          </a:p>
          <a:p>
            <a:pPr lvl="1"/>
            <a:r>
              <a:rPr lang="en-GB" dirty="0"/>
              <a:t>Literary (G1) and contacted (G2) Braille</a:t>
            </a:r>
          </a:p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28/06/2018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Useful features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894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Reduces paper out work</a:t>
            </a:r>
          </a:p>
          <a:p>
            <a:r>
              <a:rPr lang="en-GB" dirty="0"/>
              <a:t>No need to handle every paper individually</a:t>
            </a:r>
          </a:p>
          <a:p>
            <a:r>
              <a:rPr lang="en-GB" dirty="0"/>
              <a:t>Increase the printing speed</a:t>
            </a:r>
          </a:p>
          <a:p>
            <a:r>
              <a:rPr lang="en-GB" dirty="0"/>
              <a:t>Vertical printing supported by idB and </a:t>
            </a:r>
            <a:br>
              <a:rPr lang="en-GB" dirty="0"/>
            </a:br>
            <a:r>
              <a:rPr lang="en-GB" dirty="0"/>
              <a:t>the </a:t>
            </a:r>
            <a:r>
              <a:rPr lang="en-GB" dirty="0" err="1"/>
              <a:t>BrailleApp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28/06/2018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idea of vertical printing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8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00" y="1199557"/>
            <a:ext cx="2915751" cy="432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161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514" y="2025333"/>
            <a:ext cx="3703844" cy="301225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100% constructed by Index Braille. </a:t>
            </a:r>
          </a:p>
          <a:p>
            <a:r>
              <a:rPr lang="en-GB" dirty="0"/>
              <a:t>The clean module design is the core for a competitive price with world leading quality.</a:t>
            </a:r>
          </a:p>
          <a:p>
            <a:r>
              <a:rPr lang="en-GB" dirty="0"/>
              <a:t>Easy to maintain</a:t>
            </a:r>
          </a:p>
          <a:p>
            <a:pPr lvl="1"/>
            <a:r>
              <a:rPr lang="en-GB" dirty="0"/>
              <a:t>Replacement of modules is quick and require minimum training</a:t>
            </a:r>
          </a:p>
          <a:p>
            <a:pPr lvl="1"/>
            <a:r>
              <a:rPr lang="en-GB" dirty="0"/>
              <a:t>No mechanical adjustments </a:t>
            </a:r>
          </a:p>
          <a:p>
            <a:pPr lvl="1"/>
            <a:r>
              <a:rPr lang="en-GB" dirty="0"/>
              <a:t>Firmware upgrade is free, </a:t>
            </a:r>
            <a:br>
              <a:rPr lang="en-GB" dirty="0"/>
            </a:br>
            <a:r>
              <a:rPr lang="en-GB" dirty="0"/>
              <a:t>at www.indexbraille.com</a:t>
            </a:r>
          </a:p>
          <a:p>
            <a:r>
              <a:rPr lang="en-GB" dirty="0"/>
              <a:t>Open information structure</a:t>
            </a:r>
          </a:p>
          <a:p>
            <a:pPr lvl="1"/>
            <a:r>
              <a:rPr lang="en-GB" dirty="0"/>
              <a:t>Spare parts web shop</a:t>
            </a:r>
          </a:p>
          <a:p>
            <a:pPr lvl="1"/>
            <a:r>
              <a:rPr lang="en-GB" dirty="0"/>
              <a:t>Exploded-view document</a:t>
            </a:r>
          </a:p>
          <a:p>
            <a:pPr lvl="1"/>
            <a:r>
              <a:rPr lang="en-GB" dirty="0"/>
              <a:t>Knowledge base questions</a:t>
            </a:r>
          </a:p>
          <a:p>
            <a:pPr lvl="1"/>
            <a:r>
              <a:rPr lang="en-GB" dirty="0"/>
              <a:t>Spare parts available many years</a:t>
            </a:r>
          </a:p>
          <a:p>
            <a:pPr lvl="1"/>
            <a:r>
              <a:rPr lang="en-GB" dirty="0">
                <a:hlinkClick r:id="rId3"/>
              </a:rPr>
              <a:t>support@indexbraille.com</a:t>
            </a:r>
            <a:r>
              <a:rPr lang="en-GB" dirty="0"/>
              <a:t> to access the support portal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516BC-B34D-4D10-957B-F74B3C1B946E}" type="datetime1">
              <a:rPr lang="en-GB" smtClean="0"/>
              <a:t>28/06/2018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Built to last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25E67D-0906-4E4B-81A9-90D3CBD7FBA6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285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 Point" id="{B584E94E-0CCF-4E2D-BB6C-6DA574B99D15}" vid="{2827F1B6-B7EE-492C-A27A-314A4BF7B50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1619</TotalTime>
  <Words>350</Words>
  <Application>Microsoft Office PowerPoint</Application>
  <PresentationFormat>Widescreen</PresentationFormat>
  <Paragraphs>129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Office-tema</vt:lpstr>
      <vt:lpstr>Basic-D V5 presentation</vt:lpstr>
      <vt:lpstr>Most popular braille printer</vt:lpstr>
      <vt:lpstr>Easy paper loading</vt:lpstr>
      <vt:lpstr>Small and powerful</vt:lpstr>
      <vt:lpstr>Connectors</vt:lpstr>
      <vt:lpstr>Modern user interface</vt:lpstr>
      <vt:lpstr>Useful features</vt:lpstr>
      <vt:lpstr>The idea of vertical printing</vt:lpstr>
      <vt:lpstr>Built to last</vt:lpstr>
      <vt:lpstr>High quality braille</vt:lpstr>
      <vt:lpstr>BrailleApp is the future</vt:lpstr>
      <vt:lpstr>Acoustic Hood Basic</vt:lpstr>
      <vt:lpstr>Welcome to our world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print business cards</dc:title>
  <dc:creator>Bertie Suwardi</dc:creator>
  <cp:lastModifiedBy>Bjorn Lofstedt</cp:lastModifiedBy>
  <cp:revision>114</cp:revision>
  <cp:lastPrinted>2018-06-26T13:39:27Z</cp:lastPrinted>
  <dcterms:created xsi:type="dcterms:W3CDTF">2017-03-08T11:52:56Z</dcterms:created>
  <dcterms:modified xsi:type="dcterms:W3CDTF">2018-06-28T11:24:23Z</dcterms:modified>
</cp:coreProperties>
</file>