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70" r:id="rId4"/>
    <p:sldId id="274" r:id="rId5"/>
    <p:sldId id="271" r:id="rId6"/>
    <p:sldId id="273" r:id="rId7"/>
    <p:sldId id="272" r:id="rId8"/>
    <p:sldId id="276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78" y="3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Monitor printer status with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555758" y="1222886"/>
            <a:ext cx="4397828" cy="404812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addition to replacing the braille editor,</a:t>
            </a:r>
            <a:br>
              <a:rPr lang="en-GB" dirty="0"/>
            </a:br>
            <a:r>
              <a:rPr lang="en-GB" dirty="0"/>
              <a:t>Index </a:t>
            </a:r>
            <a:r>
              <a:rPr lang="en-GB" dirty="0" err="1"/>
              <a:t>BrailleApp</a:t>
            </a:r>
            <a:r>
              <a:rPr lang="en-GB" dirty="0"/>
              <a:t> gives you a tool to </a:t>
            </a:r>
            <a:br>
              <a:rPr lang="en-GB" dirty="0"/>
            </a:br>
            <a:r>
              <a:rPr lang="en-GB" dirty="0"/>
              <a:t>monitor the V5 printers</a:t>
            </a:r>
          </a:p>
          <a:p>
            <a:r>
              <a:rPr lang="en-GB"/>
              <a:t>Enables </a:t>
            </a:r>
            <a:r>
              <a:rPr lang="en-GB" dirty="0"/>
              <a:t>remote monitoring of V5 printers </a:t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in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7505700" y="1006998"/>
            <a:ext cx="4003886" cy="36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the V5 printer is connected</a:t>
            </a:r>
            <a:br>
              <a:rPr lang="en-GB" dirty="0"/>
            </a:br>
            <a:r>
              <a:rPr lang="en-GB" dirty="0"/>
              <a:t>to a LAN with DHCP support</a:t>
            </a:r>
          </a:p>
          <a:p>
            <a:r>
              <a:rPr lang="en-GB" dirty="0"/>
              <a:t>Get the wired IP address of your V5 printer</a:t>
            </a:r>
            <a:br>
              <a:rPr lang="en-GB" dirty="0"/>
            </a:br>
            <a:r>
              <a:rPr lang="en-GB" dirty="0"/>
              <a:t>by</a:t>
            </a:r>
          </a:p>
          <a:p>
            <a:pPr lvl="1"/>
            <a:r>
              <a:rPr lang="en-GB" dirty="0"/>
              <a:t>HELP+10 for voice feedback</a:t>
            </a:r>
          </a:p>
          <a:p>
            <a:pPr lvl="1"/>
            <a:r>
              <a:rPr lang="en-GB" dirty="0"/>
              <a:t>HELP+1 for print feedback</a:t>
            </a:r>
          </a:p>
          <a:p>
            <a:r>
              <a:rPr lang="en-GB" dirty="0"/>
              <a:t>Open your favourite browser</a:t>
            </a:r>
          </a:p>
          <a:p>
            <a:r>
              <a:rPr lang="en-GB" dirty="0"/>
              <a:t>Type the IP address in the browser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home page is now </a:t>
            </a:r>
            <a:br>
              <a:rPr lang="en-GB" dirty="0"/>
            </a:br>
            <a:r>
              <a:rPr lang="en-GB" dirty="0"/>
              <a:t>presented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4" y="1006998"/>
            <a:ext cx="4659313" cy="45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monitor icons are always </a:t>
            </a:r>
            <a:br>
              <a:rPr lang="en-GB" dirty="0"/>
            </a:br>
            <a:r>
              <a:rPr lang="en-GB" dirty="0"/>
              <a:t>available in the </a:t>
            </a:r>
            <a:r>
              <a:rPr lang="en-GB" dirty="0" err="1"/>
              <a:t>BrailleApp</a:t>
            </a:r>
            <a:r>
              <a:rPr lang="en-GB" dirty="0"/>
              <a:t> and</a:t>
            </a:r>
            <a:br>
              <a:rPr lang="en-GB" dirty="0"/>
            </a:br>
            <a:r>
              <a:rPr lang="en-GB" dirty="0"/>
              <a:t>include</a:t>
            </a:r>
          </a:p>
          <a:p>
            <a:pPr lvl="1"/>
            <a:r>
              <a:rPr lang="en-GB" dirty="0" err="1"/>
              <a:t>Frimware</a:t>
            </a:r>
            <a:r>
              <a:rPr lang="en-GB" dirty="0"/>
              <a:t> upgrade available</a:t>
            </a:r>
          </a:p>
          <a:p>
            <a:pPr lvl="1"/>
            <a:r>
              <a:rPr lang="en-GB" dirty="0"/>
              <a:t>Bluetooth on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connected</a:t>
            </a:r>
          </a:p>
          <a:p>
            <a:pPr lvl="1"/>
            <a:r>
              <a:rPr lang="en-GB" dirty="0"/>
              <a:t>Wired network connected</a:t>
            </a:r>
          </a:p>
          <a:p>
            <a:pPr lvl="1"/>
            <a:r>
              <a:rPr lang="en-GB" dirty="0"/>
              <a:t>USB Memory connected to</a:t>
            </a:r>
            <a:br>
              <a:rPr lang="en-GB" dirty="0"/>
            </a:br>
            <a:r>
              <a:rPr lang="en-GB" dirty="0"/>
              <a:t>the V5 printer</a:t>
            </a:r>
          </a:p>
          <a:p>
            <a:pPr lvl="1"/>
            <a:r>
              <a:rPr lang="en-GB" dirty="0"/>
              <a:t>Embosser status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icons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6" y="1501107"/>
            <a:ext cx="5485451" cy="2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firmware upgrade icon,</a:t>
            </a:r>
            <a:br>
              <a:rPr lang="en-GB" dirty="0"/>
            </a:br>
            <a:r>
              <a:rPr lang="en-GB" dirty="0"/>
              <a:t>to the far left lights red when a new</a:t>
            </a:r>
            <a:br>
              <a:rPr lang="en-GB" dirty="0"/>
            </a:br>
            <a:r>
              <a:rPr lang="en-GB" dirty="0"/>
              <a:t>Firmware is available. </a:t>
            </a:r>
          </a:p>
          <a:p>
            <a:r>
              <a:rPr lang="en-GB" dirty="0"/>
              <a:t>Upgrade firmware from the</a:t>
            </a:r>
            <a:br>
              <a:rPr lang="en-GB" dirty="0"/>
            </a:br>
            <a:r>
              <a:rPr lang="en-GB" dirty="0"/>
              <a:t>control panel </a:t>
            </a:r>
          </a:p>
          <a:p>
            <a:pPr lvl="1"/>
            <a:r>
              <a:rPr lang="en-GB" dirty="0"/>
              <a:t>Menu/ user service/ firmware upgrade/</a:t>
            </a:r>
            <a:br>
              <a:rPr lang="en-GB" dirty="0"/>
            </a:br>
            <a:r>
              <a:rPr lang="en-GB" dirty="0"/>
              <a:t>firmware upgrade from internet</a:t>
            </a:r>
          </a:p>
          <a:p>
            <a:pPr lvl="1"/>
            <a:r>
              <a:rPr lang="en-GB" dirty="0"/>
              <a:t>The firmware upgrade process can</a:t>
            </a:r>
            <a:br>
              <a:rPr lang="en-GB" dirty="0"/>
            </a:br>
            <a:r>
              <a:rPr lang="en-GB" dirty="0"/>
              <a:t>take up to 15 minutes.</a:t>
            </a:r>
            <a:br>
              <a:rPr lang="en-GB" dirty="0"/>
            </a:br>
            <a:r>
              <a:rPr lang="en-GB" dirty="0"/>
              <a:t>DO NOT POWER DOWN THE PRINTER</a:t>
            </a:r>
          </a:p>
          <a:p>
            <a:pPr lvl="1"/>
            <a:r>
              <a:rPr lang="en-GB" dirty="0"/>
              <a:t>Firmware upgrade from the </a:t>
            </a:r>
            <a:r>
              <a:rPr lang="en-GB" dirty="0" err="1"/>
              <a:t>BraillApp</a:t>
            </a:r>
            <a:br>
              <a:rPr lang="en-GB" dirty="0"/>
            </a:br>
            <a:r>
              <a:rPr lang="en-GB" dirty="0"/>
              <a:t>will be available in Q3-2018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Firmware upgrade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6" y="1501107"/>
            <a:ext cx="5485451" cy="2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Bluetooth icon functions</a:t>
            </a:r>
          </a:p>
          <a:p>
            <a:pPr lvl="1"/>
            <a:r>
              <a:rPr lang="en-GB" dirty="0"/>
              <a:t>Bluetooth on/off</a:t>
            </a:r>
          </a:p>
          <a:p>
            <a:pPr lvl="1"/>
            <a:r>
              <a:rPr lang="en-GB" dirty="0"/>
              <a:t>Pair Bluetooth devices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Bluetooth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55" y="1006998"/>
            <a:ext cx="4431007" cy="27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WiFi</a:t>
            </a:r>
            <a:r>
              <a:rPr lang="en-GB" dirty="0"/>
              <a:t> </a:t>
            </a:r>
            <a:r>
              <a:rPr lang="en-GB" dirty="0" err="1"/>
              <a:t>incon</a:t>
            </a:r>
            <a:r>
              <a:rPr lang="en-GB" dirty="0"/>
              <a:t> functions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on/off</a:t>
            </a:r>
          </a:p>
          <a:p>
            <a:pPr lvl="1"/>
            <a:r>
              <a:rPr lang="en-GB" dirty="0"/>
              <a:t>Lid when connected</a:t>
            </a:r>
          </a:p>
          <a:p>
            <a:pPr lvl="1"/>
            <a:r>
              <a:rPr lang="en-GB" dirty="0"/>
              <a:t>Light indicates signal strength</a:t>
            </a:r>
          </a:p>
          <a:p>
            <a:pPr lvl="1"/>
            <a:r>
              <a:rPr lang="en-GB" dirty="0"/>
              <a:t>Gives IP and SSID addresses</a:t>
            </a:r>
          </a:p>
          <a:p>
            <a:pPr lvl="1"/>
            <a:r>
              <a:rPr lang="en-GB" dirty="0"/>
              <a:t>Connect </a:t>
            </a:r>
            <a:r>
              <a:rPr lang="en-GB" dirty="0" err="1"/>
              <a:t>WiFi</a:t>
            </a:r>
            <a:endParaRPr lang="en-GB" dirty="0"/>
          </a:p>
          <a:p>
            <a:pPr lvl="2"/>
            <a:r>
              <a:rPr lang="en-GB" dirty="0"/>
              <a:t>Insert password</a:t>
            </a:r>
          </a:p>
          <a:p>
            <a:pPr lvl="2"/>
            <a:r>
              <a:rPr lang="en-GB" dirty="0"/>
              <a:t>When WPS function is available on the </a:t>
            </a:r>
            <a:br>
              <a:rPr lang="en-GB" dirty="0"/>
            </a:br>
            <a:r>
              <a:rPr lang="en-GB" dirty="0"/>
              <a:t>router the “Start </a:t>
            </a:r>
            <a:r>
              <a:rPr lang="en-GB" dirty="0" err="1"/>
              <a:t>WiFi</a:t>
            </a:r>
            <a:r>
              <a:rPr lang="en-GB" dirty="0"/>
              <a:t> Protected Setup” </a:t>
            </a:r>
            <a:br>
              <a:rPr lang="en-GB" dirty="0"/>
            </a:br>
            <a:r>
              <a:rPr lang="en-GB" dirty="0"/>
              <a:t>key is displayed.</a:t>
            </a:r>
            <a:endParaRPr lang="en-GB" dirty="0"/>
          </a:p>
          <a:p>
            <a:pPr lvl="1"/>
            <a:r>
              <a:rPr lang="en-GB" dirty="0"/>
              <a:t>Forget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WiFi</a:t>
            </a:r>
            <a:r>
              <a:rPr lang="en-GB" dirty="0"/>
              <a:t>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42" y="1136650"/>
            <a:ext cx="368589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Wired network icon functions</a:t>
            </a:r>
          </a:p>
          <a:p>
            <a:pPr lvl="1"/>
            <a:r>
              <a:rPr lang="en-GB" dirty="0"/>
              <a:t>Lid when wired network is connected</a:t>
            </a:r>
          </a:p>
          <a:p>
            <a:pPr lvl="1"/>
            <a:r>
              <a:rPr lang="en-GB" dirty="0"/>
              <a:t>Gives IP address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Wired network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39" y="1296365"/>
            <a:ext cx="4860061" cy="37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USB memory icon functions</a:t>
            </a:r>
          </a:p>
          <a:p>
            <a:pPr lvl="1"/>
            <a:r>
              <a:rPr lang="en-GB" dirty="0"/>
              <a:t>Lid when a USB memory stick</a:t>
            </a:r>
            <a:br>
              <a:rPr lang="en-GB" dirty="0"/>
            </a:br>
            <a:r>
              <a:rPr lang="en-GB" dirty="0"/>
              <a:t>is connected.</a:t>
            </a:r>
          </a:p>
          <a:p>
            <a:pPr lvl="1"/>
            <a:r>
              <a:rPr lang="en-GB" dirty="0"/>
              <a:t>Safely remove USB memory stick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USB memory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6" y="1501107"/>
            <a:ext cx="5485451" cy="2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Printer icon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Printer icon functions</a:t>
            </a:r>
          </a:p>
          <a:p>
            <a:pPr lvl="1"/>
            <a:r>
              <a:rPr lang="en-GB" dirty="0"/>
              <a:t>Green = idle</a:t>
            </a:r>
          </a:p>
          <a:p>
            <a:pPr lvl="1"/>
            <a:r>
              <a:rPr lang="en-GB" dirty="0"/>
              <a:t>Yellow = printing</a:t>
            </a:r>
          </a:p>
          <a:p>
            <a:pPr lvl="1"/>
            <a:r>
              <a:rPr lang="en-GB" dirty="0"/>
              <a:t>Red = error</a:t>
            </a:r>
          </a:p>
          <a:p>
            <a:pPr lvl="2"/>
            <a:r>
              <a:rPr lang="en-GB" dirty="0"/>
              <a:t>For more information about the</a:t>
            </a:r>
            <a:br>
              <a:rPr lang="en-GB" dirty="0"/>
            </a:br>
            <a:r>
              <a:rPr lang="en-GB" dirty="0"/>
              <a:t>status, click on the printer icon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4" y="1296365"/>
            <a:ext cx="4438414" cy="20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x BrailleApp introduction.potx" id="{BF20448F-DE3A-4B76-BA7F-330605A2B03C}" vid="{81C85DC7-9FBE-46B1-B977-C0AE77371D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163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Monitor printer status with the BrailleApp</vt:lpstr>
      <vt:lpstr>Start the BrailleApp</vt:lpstr>
      <vt:lpstr>Monitor icons</vt:lpstr>
      <vt:lpstr>Firmware upgrade icon</vt:lpstr>
      <vt:lpstr>Bluetooth icon</vt:lpstr>
      <vt:lpstr>WiFi icon</vt:lpstr>
      <vt:lpstr>Wired network icon</vt:lpstr>
      <vt:lpstr>USB memory icon</vt:lpstr>
      <vt:lpstr>Printer icon</vt:lpstr>
      <vt:lpstr>Monitor in BrailleApp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100</cp:revision>
  <dcterms:created xsi:type="dcterms:W3CDTF">2017-03-08T11:52:56Z</dcterms:created>
  <dcterms:modified xsi:type="dcterms:W3CDTF">2018-06-18T12:30:01Z</dcterms:modified>
</cp:coreProperties>
</file>